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6" r:id="rId5"/>
    <p:sldId id="964" r:id="rId6"/>
    <p:sldId id="362" r:id="rId7"/>
    <p:sldId id="2147472438" r:id="rId8"/>
    <p:sldId id="2147472440" r:id="rId9"/>
    <p:sldId id="2147472444" r:id="rId10"/>
    <p:sldId id="2147472441" r:id="rId11"/>
    <p:sldId id="2147472442" r:id="rId12"/>
    <p:sldId id="463" r:id="rId13"/>
    <p:sldId id="486" r:id="rId14"/>
    <p:sldId id="487" r:id="rId15"/>
    <p:sldId id="2147472443" r:id="rId16"/>
    <p:sldId id="442" r:id="rId17"/>
    <p:sldId id="895" r:id="rId18"/>
    <p:sldId id="2147472445" r:id="rId19"/>
    <p:sldId id="974" r:id="rId2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748524-405D-0DE7-93D9-3EBA3A53DAF7}" name="Laetitia Bokestael" initials="LB" userId="S::laetitia.bokestael@vrijclbnetwerk.be::6a096805-fffc-4000-80b1-9ff9f98bf1fe" providerId="AD"/>
  <p188:author id="{85692346-93CA-6FED-3920-29BCFD9B657A}" name="Maaike Van Goethem" initials="MV" userId="S::maaikevangoethem@OVSG.BE::7dfdd142-3b08-4ce1-ab1c-7cf0fb1157f6" providerId="AD"/>
  <p188:author id="{AB2D4FD3-1AFD-B7E1-7B65-F1786FEC0793}" name="Ann Van Rompaey" initials="AV" userId="S::ann.vanrompaey@vrijclbnetwerk.be::f807e356-a69c-4d5c-9c34-dc148db82eee" providerId="AD"/>
  <p188:author id="{C900B4D8-D616-1668-11AF-F3FCACC336F9}" name="Sarah Schaubroeck" initials="SS" userId="S::Sarah.Schaubroeck@g-o.be::8bd569eb-3032-48bb-afa6-7c56e223a8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A6666"/>
    <a:srgbClr val="02AAB4"/>
    <a:srgbClr val="026666"/>
    <a:srgbClr val="B42B55"/>
    <a:srgbClr val="04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63B0FB-313D-7A49-80BF-09884C858115}" v="66" dt="2025-09-15T07:12:04.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54700" autoAdjust="0"/>
  </p:normalViewPr>
  <p:slideViewPr>
    <p:cSldViewPr snapToGrid="0">
      <p:cViewPr varScale="1">
        <p:scale>
          <a:sx n="58" d="100"/>
          <a:sy n="58" d="100"/>
        </p:scale>
        <p:origin x="24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svg"/><Relationship Id="rId1" Type="http://schemas.openxmlformats.org/officeDocument/2006/relationships/image" Target="../media/image146.png"/><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7E2F15-BF1C-4CE6-9DC4-94C5CA933A2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8892AA49-C8BF-44A8-A658-0EC0307C943F}">
      <dgm:prSet custT="1"/>
      <dgm:spPr/>
      <dgm:t>
        <a:bodyPr/>
        <a:lstStyle/>
        <a:p>
          <a:pPr>
            <a:lnSpc>
              <a:spcPct val="100000"/>
            </a:lnSpc>
            <a:defRPr b="1"/>
          </a:pPr>
          <a:r>
            <a:rPr lang="nl-NL" sz="2000" b="0">
              <a:solidFill>
                <a:srgbClr val="02AAB4"/>
              </a:solidFill>
              <a:latin typeface="Poppins" panose="00000500000000000000" pitchFamily="2" charset="0"/>
              <a:cs typeface="Poppins" panose="00000500000000000000" pitchFamily="2" charset="0"/>
            </a:rPr>
            <a:t>ons </a:t>
          </a:r>
          <a:r>
            <a:rPr lang="nl-NL" sz="2000" b="1">
              <a:solidFill>
                <a:srgbClr val="02AAB4"/>
              </a:solidFill>
              <a:latin typeface="Poppins" panose="00000500000000000000" pitchFamily="2" charset="0"/>
              <a:cs typeface="Poppins" panose="00000500000000000000" pitchFamily="2" charset="0"/>
            </a:rPr>
            <a:t>diagnostisch proces</a:t>
          </a:r>
          <a:r>
            <a:rPr lang="nl-NL" sz="2000" b="0">
              <a:solidFill>
                <a:srgbClr val="02AAB4"/>
              </a:solidFill>
              <a:latin typeface="Poppins" panose="00000500000000000000" pitchFamily="2" charset="0"/>
              <a:cs typeface="Poppins" panose="00000500000000000000" pitchFamily="2" charset="0"/>
            </a:rPr>
            <a:t> te versterken </a:t>
          </a:r>
          <a:endParaRPr lang="en-US" sz="2000" b="0">
            <a:solidFill>
              <a:srgbClr val="02AAB4"/>
            </a:solidFill>
            <a:latin typeface="Poppins" panose="00000500000000000000" pitchFamily="2" charset="0"/>
            <a:cs typeface="Poppins" panose="00000500000000000000" pitchFamily="2" charset="0"/>
          </a:endParaRPr>
        </a:p>
      </dgm:t>
    </dgm:pt>
    <dgm:pt modelId="{FD6EB649-C676-4975-8F55-EA5D2209FE2F}" type="parTrans" cxnId="{16AD4C52-1A00-44EF-BEAD-D9A97DFFFB50}">
      <dgm:prSet/>
      <dgm:spPr/>
      <dgm:t>
        <a:bodyPr/>
        <a:lstStyle/>
        <a:p>
          <a:endParaRPr lang="en-US"/>
        </a:p>
      </dgm:t>
    </dgm:pt>
    <dgm:pt modelId="{314C22E6-F8A8-44F6-8B3B-9FD31E0252C8}" type="sibTrans" cxnId="{16AD4C52-1A00-44EF-BEAD-D9A97DFFFB50}">
      <dgm:prSet/>
      <dgm:spPr/>
      <dgm:t>
        <a:bodyPr/>
        <a:lstStyle/>
        <a:p>
          <a:endParaRPr lang="en-US"/>
        </a:p>
      </dgm:t>
    </dgm:pt>
    <dgm:pt modelId="{E3C274D9-4690-42CA-B636-15627EEC083D}">
      <dgm:prSet custT="1"/>
      <dgm:spPr/>
      <dgm:t>
        <a:bodyPr/>
        <a:lstStyle/>
        <a:p>
          <a:pPr>
            <a:lnSpc>
              <a:spcPct val="100000"/>
            </a:lnSpc>
            <a:defRPr b="1"/>
          </a:pPr>
          <a:r>
            <a:rPr lang="nl-NL" sz="2000" b="1" kern="1200">
              <a:solidFill>
                <a:srgbClr val="02AAB4"/>
              </a:solidFill>
              <a:latin typeface="Poppins" panose="00000500000000000000" pitchFamily="2" charset="0"/>
              <a:ea typeface="+mn-ea"/>
              <a:cs typeface="Poppins" panose="00000500000000000000" pitchFamily="2" charset="0"/>
            </a:rPr>
            <a:t>onderwijs- en</a:t>
          </a:r>
          <a:r>
            <a:rPr lang="nl-NL" sz="2000" kern="1200"/>
            <a:t> </a:t>
          </a:r>
          <a:r>
            <a:rPr lang="nl-NL" sz="2000" b="1" kern="1200">
              <a:solidFill>
                <a:srgbClr val="02AAB4"/>
              </a:solidFill>
              <a:latin typeface="Poppins" panose="00000500000000000000" pitchFamily="2" charset="0"/>
              <a:ea typeface="+mn-ea"/>
              <a:cs typeface="Poppins" panose="00000500000000000000" pitchFamily="2" charset="0"/>
            </a:rPr>
            <a:t>opvoedingsbehoeften </a:t>
          </a:r>
          <a:r>
            <a:rPr lang="nl-NL" sz="2000" b="0" kern="1200">
              <a:solidFill>
                <a:srgbClr val="02AAB4"/>
              </a:solidFill>
              <a:latin typeface="Poppins" panose="00000500000000000000" pitchFamily="2" charset="0"/>
              <a:ea typeface="+mn-ea"/>
              <a:cs typeface="Poppins" panose="00000500000000000000" pitchFamily="2" charset="0"/>
            </a:rPr>
            <a:t>van de leerling te formuleren</a:t>
          </a:r>
          <a:endParaRPr lang="en-US" sz="2000" b="0" kern="1200">
            <a:solidFill>
              <a:srgbClr val="02AAB4"/>
            </a:solidFill>
            <a:latin typeface="Poppins" panose="00000500000000000000" pitchFamily="2" charset="0"/>
            <a:ea typeface="+mn-ea"/>
            <a:cs typeface="Poppins" panose="00000500000000000000" pitchFamily="2" charset="0"/>
          </a:endParaRPr>
        </a:p>
      </dgm:t>
    </dgm:pt>
    <dgm:pt modelId="{D75735F8-C681-4635-9D15-92164D771987}" type="parTrans" cxnId="{C1731F94-F9B7-4840-876D-517782AEF11D}">
      <dgm:prSet/>
      <dgm:spPr/>
      <dgm:t>
        <a:bodyPr/>
        <a:lstStyle/>
        <a:p>
          <a:endParaRPr lang="en-US"/>
        </a:p>
      </dgm:t>
    </dgm:pt>
    <dgm:pt modelId="{D1EF3E25-30D6-4400-A562-FAE6CE90889B}" type="sibTrans" cxnId="{C1731F94-F9B7-4840-876D-517782AEF11D}">
      <dgm:prSet/>
      <dgm:spPr/>
      <dgm:t>
        <a:bodyPr/>
        <a:lstStyle/>
        <a:p>
          <a:endParaRPr lang="en-US"/>
        </a:p>
      </dgm:t>
    </dgm:pt>
    <dgm:pt modelId="{669DE96D-0C15-4211-8D5F-AA606F172984}">
      <dgm:prSet custT="1"/>
      <dgm:spPr/>
      <dgm:t>
        <a:bodyPr/>
        <a:lstStyle/>
        <a:p>
          <a:pPr>
            <a:lnSpc>
              <a:spcPct val="100000"/>
            </a:lnSpc>
            <a:defRPr b="1"/>
          </a:pPr>
          <a:r>
            <a:rPr lang="nl-NL" sz="2000" b="0" kern="1200">
              <a:solidFill>
                <a:srgbClr val="02AAB4"/>
              </a:solidFill>
              <a:latin typeface="Poppins" panose="00000500000000000000" pitchFamily="2" charset="0"/>
              <a:ea typeface="+mn-ea"/>
              <a:cs typeface="Poppins" panose="00000500000000000000" pitchFamily="2" charset="0"/>
            </a:rPr>
            <a:t>finaal</a:t>
          </a:r>
          <a:r>
            <a:rPr lang="nl-NL" sz="2000" b="1" kern="1200">
              <a:solidFill>
                <a:srgbClr val="02AAB4"/>
              </a:solidFill>
              <a:latin typeface="Poppins" panose="00000500000000000000" pitchFamily="2" charset="0"/>
              <a:ea typeface="+mn-ea"/>
              <a:cs typeface="Poppins" panose="00000500000000000000" pitchFamily="2" charset="0"/>
            </a:rPr>
            <a:t> de hulpvraag te beantwoorden</a:t>
          </a:r>
          <a:endParaRPr lang="en-US" sz="2000" b="1" kern="1200">
            <a:solidFill>
              <a:srgbClr val="02AAB4"/>
            </a:solidFill>
            <a:latin typeface="Poppins" panose="00000500000000000000" pitchFamily="2" charset="0"/>
            <a:ea typeface="+mn-ea"/>
            <a:cs typeface="Poppins" panose="00000500000000000000" pitchFamily="2" charset="0"/>
          </a:endParaRPr>
        </a:p>
      </dgm:t>
    </dgm:pt>
    <dgm:pt modelId="{6BC59701-2D00-4E0C-B5BA-90FA50784BDC}" type="parTrans" cxnId="{ED1B1576-EC3A-4BA9-94D4-2A87EFDDD57F}">
      <dgm:prSet/>
      <dgm:spPr/>
      <dgm:t>
        <a:bodyPr/>
        <a:lstStyle/>
        <a:p>
          <a:endParaRPr lang="en-US"/>
        </a:p>
      </dgm:t>
    </dgm:pt>
    <dgm:pt modelId="{0210E2ED-8FEE-405B-8B93-984607B53038}" type="sibTrans" cxnId="{ED1B1576-EC3A-4BA9-94D4-2A87EFDDD57F}">
      <dgm:prSet/>
      <dgm:spPr/>
      <dgm:t>
        <a:bodyPr/>
        <a:lstStyle/>
        <a:p>
          <a:endParaRPr lang="en-US"/>
        </a:p>
      </dgm:t>
    </dgm:pt>
    <dgm:pt modelId="{26E9095D-CFA3-4970-B5B6-1A2A7007FA1E}">
      <dgm:prSet custT="1"/>
      <dgm:spPr/>
      <dgm:t>
        <a:bodyPr/>
        <a:lstStyle/>
        <a:p>
          <a:pPr>
            <a:lnSpc>
              <a:spcPct val="100000"/>
            </a:lnSpc>
            <a:defRPr b="1"/>
          </a:pPr>
          <a:r>
            <a:rPr lang="nl-NL" sz="2000" b="1" kern="1200">
              <a:solidFill>
                <a:srgbClr val="02AAB4"/>
              </a:solidFill>
              <a:latin typeface="Poppins" panose="00000500000000000000" pitchFamily="2" charset="0"/>
              <a:ea typeface="+mn-ea"/>
              <a:cs typeface="Poppins" panose="00000500000000000000" pitchFamily="2" charset="0"/>
            </a:rPr>
            <a:t>... </a:t>
          </a:r>
          <a:r>
            <a:rPr lang="nl-NL" sz="2000" b="0" kern="1200">
              <a:solidFill>
                <a:srgbClr val="02AAB4"/>
              </a:solidFill>
              <a:latin typeface="Poppins" panose="00000500000000000000" pitchFamily="2" charset="0"/>
              <a:ea typeface="+mn-ea"/>
              <a:cs typeface="Poppins" panose="00000500000000000000" pitchFamily="2" charset="0"/>
            </a:rPr>
            <a:t>om nadien weer te </a:t>
          </a:r>
          <a:r>
            <a:rPr lang="nl-NL" sz="2000" b="1" kern="1200">
              <a:solidFill>
                <a:srgbClr val="02AAB4"/>
              </a:solidFill>
              <a:latin typeface="Poppins" panose="00000500000000000000" pitchFamily="2" charset="0"/>
              <a:ea typeface="+mn-ea"/>
              <a:cs typeface="Poppins" panose="00000500000000000000" pitchFamily="2" charset="0"/>
            </a:rPr>
            <a:t>evalueren</a:t>
          </a:r>
          <a:endParaRPr lang="en-US" sz="2000" b="1" kern="1200">
            <a:solidFill>
              <a:srgbClr val="02AAB4"/>
            </a:solidFill>
            <a:latin typeface="Poppins" panose="00000500000000000000" pitchFamily="2" charset="0"/>
            <a:ea typeface="+mn-ea"/>
            <a:cs typeface="Poppins" panose="00000500000000000000" pitchFamily="2" charset="0"/>
          </a:endParaRPr>
        </a:p>
      </dgm:t>
    </dgm:pt>
    <dgm:pt modelId="{C86117A8-2161-4328-BF06-B43ADF50339A}" type="parTrans" cxnId="{7488ECCA-388F-4BDE-B089-5CE5D26315B3}">
      <dgm:prSet/>
      <dgm:spPr/>
      <dgm:t>
        <a:bodyPr/>
        <a:lstStyle/>
        <a:p>
          <a:endParaRPr lang="en-US"/>
        </a:p>
      </dgm:t>
    </dgm:pt>
    <dgm:pt modelId="{254AC342-E82E-42A2-AF3B-6B4842DCAA03}" type="sibTrans" cxnId="{7488ECCA-388F-4BDE-B089-5CE5D26315B3}">
      <dgm:prSet/>
      <dgm:spPr/>
      <dgm:t>
        <a:bodyPr/>
        <a:lstStyle/>
        <a:p>
          <a:endParaRPr lang="en-US"/>
        </a:p>
      </dgm:t>
    </dgm:pt>
    <dgm:pt modelId="{E73DAD4D-4926-4B47-A002-8F561FF50C76}">
      <dgm:prSet custT="1"/>
      <dgm:spPr/>
      <dgm:t>
        <a:bodyPr/>
        <a:lstStyle/>
        <a:p>
          <a:pPr>
            <a:lnSpc>
              <a:spcPct val="100000"/>
            </a:lnSpc>
          </a:pPr>
          <a:endParaRPr lang="en-US" sz="1600"/>
        </a:p>
      </dgm:t>
    </dgm:pt>
    <dgm:pt modelId="{7071E423-D364-41DC-B8AA-C387B15AA762}" type="sibTrans" cxnId="{8DAD061A-D153-4DE3-99E4-049643C217E6}">
      <dgm:prSet/>
      <dgm:spPr/>
      <dgm:t>
        <a:bodyPr/>
        <a:lstStyle/>
        <a:p>
          <a:endParaRPr lang="en-US"/>
        </a:p>
      </dgm:t>
    </dgm:pt>
    <dgm:pt modelId="{5C042660-6947-4372-A6A5-8E519631D8DF}" type="parTrans" cxnId="{8DAD061A-D153-4DE3-99E4-049643C217E6}">
      <dgm:prSet/>
      <dgm:spPr/>
      <dgm:t>
        <a:bodyPr/>
        <a:lstStyle/>
        <a:p>
          <a:endParaRPr lang="en-US"/>
        </a:p>
      </dgm:t>
    </dgm:pt>
    <dgm:pt modelId="{002CF2E8-9646-4457-8D46-E93BF49EEEE0}" type="pres">
      <dgm:prSet presAssocID="{1D7E2F15-BF1C-4CE6-9DC4-94C5CA933A2D}" presName="root" presStyleCnt="0">
        <dgm:presLayoutVars>
          <dgm:dir/>
          <dgm:resizeHandles val="exact"/>
        </dgm:presLayoutVars>
      </dgm:prSet>
      <dgm:spPr/>
    </dgm:pt>
    <dgm:pt modelId="{AD9B7169-222E-4869-90C0-D0E955BD73BA}" type="pres">
      <dgm:prSet presAssocID="{8892AA49-C8BF-44A8-A658-0EC0307C943F}" presName="compNode" presStyleCnt="0"/>
      <dgm:spPr/>
    </dgm:pt>
    <dgm:pt modelId="{B21D38EA-09CF-47B7-9F92-71BC443A917D}" type="pres">
      <dgm:prSet presAssocID="{8892AA49-C8BF-44A8-A658-0EC0307C94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inkje"/>
        </a:ext>
      </dgm:extLst>
    </dgm:pt>
    <dgm:pt modelId="{90E49D62-4D96-49DB-B1C5-0D9A5C4C6FE5}" type="pres">
      <dgm:prSet presAssocID="{8892AA49-C8BF-44A8-A658-0EC0307C943F}" presName="iconSpace" presStyleCnt="0"/>
      <dgm:spPr/>
    </dgm:pt>
    <dgm:pt modelId="{4B057E15-FBFE-4A3D-B4EF-14BF9995C576}" type="pres">
      <dgm:prSet presAssocID="{8892AA49-C8BF-44A8-A658-0EC0307C943F}" presName="parTx" presStyleLbl="revTx" presStyleIdx="0" presStyleCnt="8" custScaleX="98410">
        <dgm:presLayoutVars>
          <dgm:chMax val="0"/>
          <dgm:chPref val="0"/>
        </dgm:presLayoutVars>
      </dgm:prSet>
      <dgm:spPr/>
    </dgm:pt>
    <dgm:pt modelId="{105737BD-33BD-4C32-B0B8-D4EB5EBDFA5A}" type="pres">
      <dgm:prSet presAssocID="{8892AA49-C8BF-44A8-A658-0EC0307C943F}" presName="txSpace" presStyleCnt="0"/>
      <dgm:spPr/>
    </dgm:pt>
    <dgm:pt modelId="{1ADFA8C8-0AC3-49D6-9F88-D8A9D668455E}" type="pres">
      <dgm:prSet presAssocID="{8892AA49-C8BF-44A8-A658-0EC0307C943F}" presName="desTx" presStyleLbl="revTx" presStyleIdx="1" presStyleCnt="8">
        <dgm:presLayoutVars/>
      </dgm:prSet>
      <dgm:spPr/>
    </dgm:pt>
    <dgm:pt modelId="{08D01EDF-F444-4534-B0A3-83910C6A2F39}" type="pres">
      <dgm:prSet presAssocID="{314C22E6-F8A8-44F6-8B3B-9FD31E0252C8}" presName="sibTrans" presStyleCnt="0"/>
      <dgm:spPr/>
    </dgm:pt>
    <dgm:pt modelId="{FE6BCE49-08F8-4767-B237-2F1BABA4AB2D}" type="pres">
      <dgm:prSet presAssocID="{E3C274D9-4690-42CA-B636-15627EEC083D}" presName="compNode" presStyleCnt="0"/>
      <dgm:spPr/>
    </dgm:pt>
    <dgm:pt modelId="{29353E69-A2CE-4D96-A1A8-AC168E9F5AA4}" type="pres">
      <dgm:prSet presAssocID="{E3C274D9-4690-42CA-B636-15627EEC083D}" presName="iconRect" presStyleLbl="node1" presStyleIdx="1" presStyleCnt="4" custLinFactNeighborX="27693" custLinFactNeighborY="-299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laslokaal"/>
        </a:ext>
      </dgm:extLst>
    </dgm:pt>
    <dgm:pt modelId="{3EEF2D99-4C6E-4B8D-AB9B-3A2D0ED93029}" type="pres">
      <dgm:prSet presAssocID="{E3C274D9-4690-42CA-B636-15627EEC083D}" presName="iconSpace" presStyleCnt="0"/>
      <dgm:spPr/>
    </dgm:pt>
    <dgm:pt modelId="{D395A942-5054-442F-8920-779ECF919424}" type="pres">
      <dgm:prSet presAssocID="{E3C274D9-4690-42CA-B636-15627EEC083D}" presName="parTx" presStyleLbl="revTx" presStyleIdx="2" presStyleCnt="8" custScaleX="79904" custLinFactNeighborX="4282" custLinFactNeighborY="-3577">
        <dgm:presLayoutVars>
          <dgm:chMax val="0"/>
          <dgm:chPref val="0"/>
        </dgm:presLayoutVars>
      </dgm:prSet>
      <dgm:spPr/>
    </dgm:pt>
    <dgm:pt modelId="{A906AFF9-1735-44C2-89C3-737E0FABEF7B}" type="pres">
      <dgm:prSet presAssocID="{E3C274D9-4690-42CA-B636-15627EEC083D}" presName="txSpace" presStyleCnt="0"/>
      <dgm:spPr/>
    </dgm:pt>
    <dgm:pt modelId="{7CD7405F-AF1F-47E1-864D-2820CA33F9F8}" type="pres">
      <dgm:prSet presAssocID="{E3C274D9-4690-42CA-B636-15627EEC083D}" presName="desTx" presStyleLbl="revTx" presStyleIdx="3" presStyleCnt="8">
        <dgm:presLayoutVars/>
      </dgm:prSet>
      <dgm:spPr/>
    </dgm:pt>
    <dgm:pt modelId="{C1E834DF-1301-4438-81EE-923B2024DA8A}" type="pres">
      <dgm:prSet presAssocID="{D1EF3E25-30D6-4400-A562-FAE6CE90889B}" presName="sibTrans" presStyleCnt="0"/>
      <dgm:spPr/>
    </dgm:pt>
    <dgm:pt modelId="{D8FC4359-4CBC-4FA7-9B13-0663BFCA4357}" type="pres">
      <dgm:prSet presAssocID="{669DE96D-0C15-4211-8D5F-AA606F172984}" presName="compNode" presStyleCnt="0"/>
      <dgm:spPr/>
    </dgm:pt>
    <dgm:pt modelId="{D427CA4D-7847-450B-929A-804CCDA5BEFB}" type="pres">
      <dgm:prSet presAssocID="{669DE96D-0C15-4211-8D5F-AA606F1729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ragen"/>
        </a:ext>
      </dgm:extLst>
    </dgm:pt>
    <dgm:pt modelId="{18667E4B-BCFD-46DF-94AE-3F490B7A7588}" type="pres">
      <dgm:prSet presAssocID="{669DE96D-0C15-4211-8D5F-AA606F172984}" presName="iconSpace" presStyleCnt="0"/>
      <dgm:spPr/>
    </dgm:pt>
    <dgm:pt modelId="{C35BEDED-80C1-4B01-899C-25AB0EBC60B4}" type="pres">
      <dgm:prSet presAssocID="{669DE96D-0C15-4211-8D5F-AA606F172984}" presName="parTx" presStyleLbl="revTx" presStyleIdx="4" presStyleCnt="8" custScaleX="81723" custLinFactNeighborX="-5131" custLinFactNeighborY="-1252">
        <dgm:presLayoutVars>
          <dgm:chMax val="0"/>
          <dgm:chPref val="0"/>
        </dgm:presLayoutVars>
      </dgm:prSet>
      <dgm:spPr/>
    </dgm:pt>
    <dgm:pt modelId="{25405601-F9F0-4B7D-AFC4-7853E7133918}" type="pres">
      <dgm:prSet presAssocID="{669DE96D-0C15-4211-8D5F-AA606F172984}" presName="txSpace" presStyleCnt="0"/>
      <dgm:spPr/>
    </dgm:pt>
    <dgm:pt modelId="{E46FDE81-16C9-462E-89DD-8792B915FE11}" type="pres">
      <dgm:prSet presAssocID="{669DE96D-0C15-4211-8D5F-AA606F172984}" presName="desTx" presStyleLbl="revTx" presStyleIdx="5" presStyleCnt="8">
        <dgm:presLayoutVars/>
      </dgm:prSet>
      <dgm:spPr/>
    </dgm:pt>
    <dgm:pt modelId="{A58AAD31-CA53-4188-9DF6-1996E9D5F606}" type="pres">
      <dgm:prSet presAssocID="{0210E2ED-8FEE-405B-8B93-984607B53038}" presName="sibTrans" presStyleCnt="0"/>
      <dgm:spPr/>
    </dgm:pt>
    <dgm:pt modelId="{D6EE2BF9-3A5E-45D3-8AF5-98A1193BE096}" type="pres">
      <dgm:prSet presAssocID="{26E9095D-CFA3-4970-B5B6-1A2A7007FA1E}" presName="compNode" presStyleCnt="0"/>
      <dgm:spPr/>
    </dgm:pt>
    <dgm:pt modelId="{0CB4B734-B041-4A5C-936F-83AFFE4B0274}" type="pres">
      <dgm:prSet presAssocID="{26E9095D-CFA3-4970-B5B6-1A2A7007FA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artial Sun"/>
        </a:ext>
      </dgm:extLst>
    </dgm:pt>
    <dgm:pt modelId="{D8F7E0DF-B3E7-4D33-A5CC-EC20367870B7}" type="pres">
      <dgm:prSet presAssocID="{26E9095D-CFA3-4970-B5B6-1A2A7007FA1E}" presName="iconSpace" presStyleCnt="0"/>
      <dgm:spPr/>
    </dgm:pt>
    <dgm:pt modelId="{8D578238-B8A4-42D7-8008-B88BD35CA0E8}" type="pres">
      <dgm:prSet presAssocID="{26E9095D-CFA3-4970-B5B6-1A2A7007FA1E}" presName="parTx" presStyleLbl="revTx" presStyleIdx="6" presStyleCnt="8" custScaleX="72269" custLinFactNeighborX="-13966" custLinFactNeighborY="2075">
        <dgm:presLayoutVars>
          <dgm:chMax val="0"/>
          <dgm:chPref val="0"/>
        </dgm:presLayoutVars>
      </dgm:prSet>
      <dgm:spPr/>
    </dgm:pt>
    <dgm:pt modelId="{BF552EDA-86E3-4901-B257-AD1AAD6BE26B}" type="pres">
      <dgm:prSet presAssocID="{26E9095D-CFA3-4970-B5B6-1A2A7007FA1E}" presName="txSpace" presStyleCnt="0"/>
      <dgm:spPr/>
    </dgm:pt>
    <dgm:pt modelId="{E9A084F6-3542-41A8-B642-517A22EDB330}" type="pres">
      <dgm:prSet presAssocID="{26E9095D-CFA3-4970-B5B6-1A2A7007FA1E}" presName="desTx" presStyleLbl="revTx" presStyleIdx="7" presStyleCnt="8">
        <dgm:presLayoutVars/>
      </dgm:prSet>
      <dgm:spPr/>
    </dgm:pt>
  </dgm:ptLst>
  <dgm:cxnLst>
    <dgm:cxn modelId="{931CA013-C499-48F4-A3C8-A63A889955F2}" type="presOf" srcId="{E3C274D9-4690-42CA-B636-15627EEC083D}" destId="{D395A942-5054-442F-8920-779ECF919424}" srcOrd="0" destOrd="0" presId="urn:microsoft.com/office/officeart/2018/2/layout/IconLabelDescriptionList"/>
    <dgm:cxn modelId="{8DAD061A-D153-4DE3-99E4-049643C217E6}" srcId="{8892AA49-C8BF-44A8-A658-0EC0307C943F}" destId="{E73DAD4D-4926-4B47-A002-8F561FF50C76}" srcOrd="0" destOrd="0" parTransId="{5C042660-6947-4372-A6A5-8E519631D8DF}" sibTransId="{7071E423-D364-41DC-B8AA-C387B15AA762}"/>
    <dgm:cxn modelId="{852B4F35-32BD-4673-9FBC-4833332B5E87}" type="presOf" srcId="{8892AA49-C8BF-44A8-A658-0EC0307C943F}" destId="{4B057E15-FBFE-4A3D-B4EF-14BF9995C576}" srcOrd="0" destOrd="0" presId="urn:microsoft.com/office/officeart/2018/2/layout/IconLabelDescriptionList"/>
    <dgm:cxn modelId="{8BCF7A36-2EB1-45FA-8C8C-56CE8B9563BC}" type="presOf" srcId="{669DE96D-0C15-4211-8D5F-AA606F172984}" destId="{C35BEDED-80C1-4B01-899C-25AB0EBC60B4}" srcOrd="0" destOrd="0" presId="urn:microsoft.com/office/officeart/2018/2/layout/IconLabelDescriptionList"/>
    <dgm:cxn modelId="{5952BE36-46D6-4CB7-ACC5-C771CBD8498E}" type="presOf" srcId="{E73DAD4D-4926-4B47-A002-8F561FF50C76}" destId="{1ADFA8C8-0AC3-49D6-9F88-D8A9D668455E}" srcOrd="0" destOrd="0" presId="urn:microsoft.com/office/officeart/2018/2/layout/IconLabelDescriptionList"/>
    <dgm:cxn modelId="{39206540-9C9F-4FF6-85CB-06D5CAE78608}" type="presOf" srcId="{26E9095D-CFA3-4970-B5B6-1A2A7007FA1E}" destId="{8D578238-B8A4-42D7-8008-B88BD35CA0E8}" srcOrd="0" destOrd="0" presId="urn:microsoft.com/office/officeart/2018/2/layout/IconLabelDescriptionList"/>
    <dgm:cxn modelId="{16AD4C52-1A00-44EF-BEAD-D9A97DFFFB50}" srcId="{1D7E2F15-BF1C-4CE6-9DC4-94C5CA933A2D}" destId="{8892AA49-C8BF-44A8-A658-0EC0307C943F}" srcOrd="0" destOrd="0" parTransId="{FD6EB649-C676-4975-8F55-EA5D2209FE2F}" sibTransId="{314C22E6-F8A8-44F6-8B3B-9FD31E0252C8}"/>
    <dgm:cxn modelId="{60E10A6F-21D6-44D8-9E48-4F8029348482}" type="presOf" srcId="{1D7E2F15-BF1C-4CE6-9DC4-94C5CA933A2D}" destId="{002CF2E8-9646-4457-8D46-E93BF49EEEE0}" srcOrd="0" destOrd="0" presId="urn:microsoft.com/office/officeart/2018/2/layout/IconLabelDescriptionList"/>
    <dgm:cxn modelId="{ED1B1576-EC3A-4BA9-94D4-2A87EFDDD57F}" srcId="{1D7E2F15-BF1C-4CE6-9DC4-94C5CA933A2D}" destId="{669DE96D-0C15-4211-8D5F-AA606F172984}" srcOrd="2" destOrd="0" parTransId="{6BC59701-2D00-4E0C-B5BA-90FA50784BDC}" sibTransId="{0210E2ED-8FEE-405B-8B93-984607B53038}"/>
    <dgm:cxn modelId="{C1731F94-F9B7-4840-876D-517782AEF11D}" srcId="{1D7E2F15-BF1C-4CE6-9DC4-94C5CA933A2D}" destId="{E3C274D9-4690-42CA-B636-15627EEC083D}" srcOrd="1" destOrd="0" parTransId="{D75735F8-C681-4635-9D15-92164D771987}" sibTransId="{D1EF3E25-30D6-4400-A562-FAE6CE90889B}"/>
    <dgm:cxn modelId="{7488ECCA-388F-4BDE-B089-5CE5D26315B3}" srcId="{1D7E2F15-BF1C-4CE6-9DC4-94C5CA933A2D}" destId="{26E9095D-CFA3-4970-B5B6-1A2A7007FA1E}" srcOrd="3" destOrd="0" parTransId="{C86117A8-2161-4328-BF06-B43ADF50339A}" sibTransId="{254AC342-E82E-42A2-AF3B-6B4842DCAA03}"/>
    <dgm:cxn modelId="{BB96353A-923C-4187-9924-F653B49637B0}" type="presParOf" srcId="{002CF2E8-9646-4457-8D46-E93BF49EEEE0}" destId="{AD9B7169-222E-4869-90C0-D0E955BD73BA}" srcOrd="0" destOrd="0" presId="urn:microsoft.com/office/officeart/2018/2/layout/IconLabelDescriptionList"/>
    <dgm:cxn modelId="{FAB83560-6D5F-4DED-A7AA-D4F603D40D2F}" type="presParOf" srcId="{AD9B7169-222E-4869-90C0-D0E955BD73BA}" destId="{B21D38EA-09CF-47B7-9F92-71BC443A917D}" srcOrd="0" destOrd="0" presId="urn:microsoft.com/office/officeart/2018/2/layout/IconLabelDescriptionList"/>
    <dgm:cxn modelId="{9899CC53-CE90-45BA-9C2D-63A3713E5459}" type="presParOf" srcId="{AD9B7169-222E-4869-90C0-D0E955BD73BA}" destId="{90E49D62-4D96-49DB-B1C5-0D9A5C4C6FE5}" srcOrd="1" destOrd="0" presId="urn:microsoft.com/office/officeart/2018/2/layout/IconLabelDescriptionList"/>
    <dgm:cxn modelId="{FB127230-7D61-4F2A-8B5A-71975645BCF5}" type="presParOf" srcId="{AD9B7169-222E-4869-90C0-D0E955BD73BA}" destId="{4B057E15-FBFE-4A3D-B4EF-14BF9995C576}" srcOrd="2" destOrd="0" presId="urn:microsoft.com/office/officeart/2018/2/layout/IconLabelDescriptionList"/>
    <dgm:cxn modelId="{6B2B6840-1E41-4697-B310-54023A07D889}" type="presParOf" srcId="{AD9B7169-222E-4869-90C0-D0E955BD73BA}" destId="{105737BD-33BD-4C32-B0B8-D4EB5EBDFA5A}" srcOrd="3" destOrd="0" presId="urn:microsoft.com/office/officeart/2018/2/layout/IconLabelDescriptionList"/>
    <dgm:cxn modelId="{8DBBED65-3F3E-48B7-A41F-59FFEB7C6ED0}" type="presParOf" srcId="{AD9B7169-222E-4869-90C0-D0E955BD73BA}" destId="{1ADFA8C8-0AC3-49D6-9F88-D8A9D668455E}" srcOrd="4" destOrd="0" presId="urn:microsoft.com/office/officeart/2018/2/layout/IconLabelDescriptionList"/>
    <dgm:cxn modelId="{0DFF21E9-0E78-4326-A9BE-728718D13282}" type="presParOf" srcId="{002CF2E8-9646-4457-8D46-E93BF49EEEE0}" destId="{08D01EDF-F444-4534-B0A3-83910C6A2F39}" srcOrd="1" destOrd="0" presId="urn:microsoft.com/office/officeart/2018/2/layout/IconLabelDescriptionList"/>
    <dgm:cxn modelId="{57D7799F-8EC9-486B-AAB7-F87AB5C91EBB}" type="presParOf" srcId="{002CF2E8-9646-4457-8D46-E93BF49EEEE0}" destId="{FE6BCE49-08F8-4767-B237-2F1BABA4AB2D}" srcOrd="2" destOrd="0" presId="urn:microsoft.com/office/officeart/2018/2/layout/IconLabelDescriptionList"/>
    <dgm:cxn modelId="{9160F6E0-1AA5-4F76-8071-91D40D0750A4}" type="presParOf" srcId="{FE6BCE49-08F8-4767-B237-2F1BABA4AB2D}" destId="{29353E69-A2CE-4D96-A1A8-AC168E9F5AA4}" srcOrd="0" destOrd="0" presId="urn:microsoft.com/office/officeart/2018/2/layout/IconLabelDescriptionList"/>
    <dgm:cxn modelId="{33A54BE1-9A7F-4811-82B8-497214A3BFAA}" type="presParOf" srcId="{FE6BCE49-08F8-4767-B237-2F1BABA4AB2D}" destId="{3EEF2D99-4C6E-4B8D-AB9B-3A2D0ED93029}" srcOrd="1" destOrd="0" presId="urn:microsoft.com/office/officeart/2018/2/layout/IconLabelDescriptionList"/>
    <dgm:cxn modelId="{5679A113-D037-4E89-91CF-112F80393EBF}" type="presParOf" srcId="{FE6BCE49-08F8-4767-B237-2F1BABA4AB2D}" destId="{D395A942-5054-442F-8920-779ECF919424}" srcOrd="2" destOrd="0" presId="urn:microsoft.com/office/officeart/2018/2/layout/IconLabelDescriptionList"/>
    <dgm:cxn modelId="{C903C1E5-78A0-4988-8097-CE31D719B672}" type="presParOf" srcId="{FE6BCE49-08F8-4767-B237-2F1BABA4AB2D}" destId="{A906AFF9-1735-44C2-89C3-737E0FABEF7B}" srcOrd="3" destOrd="0" presId="urn:microsoft.com/office/officeart/2018/2/layout/IconLabelDescriptionList"/>
    <dgm:cxn modelId="{3EB4C3E3-98B2-4271-B2A2-148DF6ECEA50}" type="presParOf" srcId="{FE6BCE49-08F8-4767-B237-2F1BABA4AB2D}" destId="{7CD7405F-AF1F-47E1-864D-2820CA33F9F8}" srcOrd="4" destOrd="0" presId="urn:microsoft.com/office/officeart/2018/2/layout/IconLabelDescriptionList"/>
    <dgm:cxn modelId="{B0666633-4E7B-4A2F-82C6-500CBB910780}" type="presParOf" srcId="{002CF2E8-9646-4457-8D46-E93BF49EEEE0}" destId="{C1E834DF-1301-4438-81EE-923B2024DA8A}" srcOrd="3" destOrd="0" presId="urn:microsoft.com/office/officeart/2018/2/layout/IconLabelDescriptionList"/>
    <dgm:cxn modelId="{CADD8432-0702-46DE-99E1-681BA245B925}" type="presParOf" srcId="{002CF2E8-9646-4457-8D46-E93BF49EEEE0}" destId="{D8FC4359-4CBC-4FA7-9B13-0663BFCA4357}" srcOrd="4" destOrd="0" presId="urn:microsoft.com/office/officeart/2018/2/layout/IconLabelDescriptionList"/>
    <dgm:cxn modelId="{1A757C6D-19FD-4513-B4D8-74FE695D62E1}" type="presParOf" srcId="{D8FC4359-4CBC-4FA7-9B13-0663BFCA4357}" destId="{D427CA4D-7847-450B-929A-804CCDA5BEFB}" srcOrd="0" destOrd="0" presId="urn:microsoft.com/office/officeart/2018/2/layout/IconLabelDescriptionList"/>
    <dgm:cxn modelId="{7A2D0960-F9CB-4A4C-8055-AAB94647784F}" type="presParOf" srcId="{D8FC4359-4CBC-4FA7-9B13-0663BFCA4357}" destId="{18667E4B-BCFD-46DF-94AE-3F490B7A7588}" srcOrd="1" destOrd="0" presId="urn:microsoft.com/office/officeart/2018/2/layout/IconLabelDescriptionList"/>
    <dgm:cxn modelId="{2E332936-EDF9-42E5-8B15-E7820E3CBA7F}" type="presParOf" srcId="{D8FC4359-4CBC-4FA7-9B13-0663BFCA4357}" destId="{C35BEDED-80C1-4B01-899C-25AB0EBC60B4}" srcOrd="2" destOrd="0" presId="urn:microsoft.com/office/officeart/2018/2/layout/IconLabelDescriptionList"/>
    <dgm:cxn modelId="{A8EB28F3-212E-4FC7-92F9-20C7332496FE}" type="presParOf" srcId="{D8FC4359-4CBC-4FA7-9B13-0663BFCA4357}" destId="{25405601-F9F0-4B7D-AFC4-7853E7133918}" srcOrd="3" destOrd="0" presId="urn:microsoft.com/office/officeart/2018/2/layout/IconLabelDescriptionList"/>
    <dgm:cxn modelId="{D33A32C7-D487-485B-8752-E6CB6237DA3A}" type="presParOf" srcId="{D8FC4359-4CBC-4FA7-9B13-0663BFCA4357}" destId="{E46FDE81-16C9-462E-89DD-8792B915FE11}" srcOrd="4" destOrd="0" presId="urn:microsoft.com/office/officeart/2018/2/layout/IconLabelDescriptionList"/>
    <dgm:cxn modelId="{E0BF39B3-876F-4242-8685-2882400BF192}" type="presParOf" srcId="{002CF2E8-9646-4457-8D46-E93BF49EEEE0}" destId="{A58AAD31-CA53-4188-9DF6-1996E9D5F606}" srcOrd="5" destOrd="0" presId="urn:microsoft.com/office/officeart/2018/2/layout/IconLabelDescriptionList"/>
    <dgm:cxn modelId="{E7BAFB19-48D7-4551-8FF2-A9F4CB742C74}" type="presParOf" srcId="{002CF2E8-9646-4457-8D46-E93BF49EEEE0}" destId="{D6EE2BF9-3A5E-45D3-8AF5-98A1193BE096}" srcOrd="6" destOrd="0" presId="urn:microsoft.com/office/officeart/2018/2/layout/IconLabelDescriptionList"/>
    <dgm:cxn modelId="{73B34A0A-BE6D-4553-B381-3728668F5889}" type="presParOf" srcId="{D6EE2BF9-3A5E-45D3-8AF5-98A1193BE096}" destId="{0CB4B734-B041-4A5C-936F-83AFFE4B0274}" srcOrd="0" destOrd="0" presId="urn:microsoft.com/office/officeart/2018/2/layout/IconLabelDescriptionList"/>
    <dgm:cxn modelId="{FA99244C-FB7A-47F4-868F-232952A70C60}" type="presParOf" srcId="{D6EE2BF9-3A5E-45D3-8AF5-98A1193BE096}" destId="{D8F7E0DF-B3E7-4D33-A5CC-EC20367870B7}" srcOrd="1" destOrd="0" presId="urn:microsoft.com/office/officeart/2018/2/layout/IconLabelDescriptionList"/>
    <dgm:cxn modelId="{D90206BA-F80E-4901-8CBE-571A6322574F}" type="presParOf" srcId="{D6EE2BF9-3A5E-45D3-8AF5-98A1193BE096}" destId="{8D578238-B8A4-42D7-8008-B88BD35CA0E8}" srcOrd="2" destOrd="0" presId="urn:microsoft.com/office/officeart/2018/2/layout/IconLabelDescriptionList"/>
    <dgm:cxn modelId="{1349A434-95B0-4596-8B53-5224D5AF4B3D}" type="presParOf" srcId="{D6EE2BF9-3A5E-45D3-8AF5-98A1193BE096}" destId="{BF552EDA-86E3-4901-B257-AD1AAD6BE26B}" srcOrd="3" destOrd="0" presId="urn:microsoft.com/office/officeart/2018/2/layout/IconLabelDescriptionList"/>
    <dgm:cxn modelId="{7254A361-4608-4DAB-8D2D-6154312DDE23}" type="presParOf" srcId="{D6EE2BF9-3A5E-45D3-8AF5-98A1193BE096}" destId="{E9A084F6-3542-41A8-B642-517A22EDB330}" srcOrd="4" destOrd="0" presId="urn:microsoft.com/office/officeart/2018/2/layout/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D38EA-09CF-47B7-9F92-71BC443A917D}">
      <dsp:nvSpPr>
        <dsp:cNvPr id="0" name=""/>
        <dsp:cNvSpPr/>
      </dsp:nvSpPr>
      <dsp:spPr>
        <a:xfrm>
          <a:off x="8157" y="1147857"/>
          <a:ext cx="877078" cy="877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057E15-FBFE-4A3D-B4EF-14BF9995C576}">
      <dsp:nvSpPr>
        <dsp:cNvPr id="0" name=""/>
        <dsp:cNvSpPr/>
      </dsp:nvSpPr>
      <dsp:spPr>
        <a:xfrm>
          <a:off x="27762" y="2152983"/>
          <a:ext cx="2426882" cy="191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nl-NL" sz="2000" b="0" kern="1200">
              <a:solidFill>
                <a:srgbClr val="02AAB4"/>
              </a:solidFill>
              <a:latin typeface="Poppins" panose="00000500000000000000" pitchFamily="2" charset="0"/>
              <a:cs typeface="Poppins" panose="00000500000000000000" pitchFamily="2" charset="0"/>
            </a:rPr>
            <a:t>ons </a:t>
          </a:r>
          <a:r>
            <a:rPr lang="nl-NL" sz="2000" b="1" kern="1200">
              <a:solidFill>
                <a:srgbClr val="02AAB4"/>
              </a:solidFill>
              <a:latin typeface="Poppins" panose="00000500000000000000" pitchFamily="2" charset="0"/>
              <a:cs typeface="Poppins" panose="00000500000000000000" pitchFamily="2" charset="0"/>
            </a:rPr>
            <a:t>diagnostisch proces</a:t>
          </a:r>
          <a:r>
            <a:rPr lang="nl-NL" sz="2000" b="0" kern="1200">
              <a:solidFill>
                <a:srgbClr val="02AAB4"/>
              </a:solidFill>
              <a:latin typeface="Poppins" panose="00000500000000000000" pitchFamily="2" charset="0"/>
              <a:cs typeface="Poppins" panose="00000500000000000000" pitchFamily="2" charset="0"/>
            </a:rPr>
            <a:t> te versterken </a:t>
          </a:r>
          <a:endParaRPr lang="en-US" sz="2000" b="0" kern="1200">
            <a:solidFill>
              <a:srgbClr val="02AAB4"/>
            </a:solidFill>
            <a:latin typeface="Poppins" panose="00000500000000000000" pitchFamily="2" charset="0"/>
            <a:cs typeface="Poppins" panose="00000500000000000000" pitchFamily="2" charset="0"/>
          </a:endParaRPr>
        </a:p>
      </dsp:txBody>
      <dsp:txXfrm>
        <a:off x="27762" y="2152983"/>
        <a:ext cx="2426882" cy="1911726"/>
      </dsp:txXfrm>
    </dsp:sp>
    <dsp:sp modelId="{1ADFA8C8-0AC3-49D6-9F88-D8A9D668455E}">
      <dsp:nvSpPr>
        <dsp:cNvPr id="0" name=""/>
        <dsp:cNvSpPr/>
      </dsp:nvSpPr>
      <dsp:spPr>
        <a:xfrm>
          <a:off x="8157" y="4124267"/>
          <a:ext cx="2505937" cy="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endParaRPr lang="en-US" sz="1600" kern="1200"/>
        </a:p>
      </dsp:txBody>
      <dsp:txXfrm>
        <a:off x="8157" y="4124267"/>
        <a:ext cx="2505937" cy="1448"/>
      </dsp:txXfrm>
    </dsp:sp>
    <dsp:sp modelId="{29353E69-A2CE-4D96-A1A8-AC168E9F5AA4}">
      <dsp:nvSpPr>
        <dsp:cNvPr id="0" name=""/>
        <dsp:cNvSpPr/>
      </dsp:nvSpPr>
      <dsp:spPr>
        <a:xfrm>
          <a:off x="3195523" y="1121598"/>
          <a:ext cx="877078" cy="877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95A942-5054-442F-8920-779ECF919424}">
      <dsp:nvSpPr>
        <dsp:cNvPr id="0" name=""/>
        <dsp:cNvSpPr/>
      </dsp:nvSpPr>
      <dsp:spPr>
        <a:xfrm>
          <a:off x="3239569" y="2084601"/>
          <a:ext cx="1599953" cy="191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nl-NL" sz="2000" b="1" kern="1200">
              <a:solidFill>
                <a:srgbClr val="02AAB4"/>
              </a:solidFill>
              <a:latin typeface="Poppins" panose="00000500000000000000" pitchFamily="2" charset="0"/>
              <a:ea typeface="+mn-ea"/>
              <a:cs typeface="Poppins" panose="00000500000000000000" pitchFamily="2" charset="0"/>
            </a:rPr>
            <a:t>onderwijs- en</a:t>
          </a:r>
          <a:r>
            <a:rPr lang="nl-NL" sz="2000" kern="1200"/>
            <a:t> </a:t>
          </a:r>
          <a:r>
            <a:rPr lang="nl-NL" sz="2000" b="1" kern="1200">
              <a:solidFill>
                <a:srgbClr val="02AAB4"/>
              </a:solidFill>
              <a:latin typeface="Poppins" panose="00000500000000000000" pitchFamily="2" charset="0"/>
              <a:ea typeface="+mn-ea"/>
              <a:cs typeface="Poppins" panose="00000500000000000000" pitchFamily="2" charset="0"/>
            </a:rPr>
            <a:t>opvoedingsbehoeften </a:t>
          </a:r>
          <a:r>
            <a:rPr lang="nl-NL" sz="2000" b="0" kern="1200">
              <a:solidFill>
                <a:srgbClr val="02AAB4"/>
              </a:solidFill>
              <a:latin typeface="Poppins" panose="00000500000000000000" pitchFamily="2" charset="0"/>
              <a:ea typeface="+mn-ea"/>
              <a:cs typeface="Poppins" panose="00000500000000000000" pitchFamily="2" charset="0"/>
            </a:rPr>
            <a:t>van de leerling te formuleren</a:t>
          </a:r>
          <a:endParaRPr lang="en-US" sz="2000" b="0" kern="1200">
            <a:solidFill>
              <a:srgbClr val="02AAB4"/>
            </a:solidFill>
            <a:latin typeface="Poppins" panose="00000500000000000000" pitchFamily="2" charset="0"/>
            <a:ea typeface="+mn-ea"/>
            <a:cs typeface="Poppins" panose="00000500000000000000" pitchFamily="2" charset="0"/>
          </a:endParaRPr>
        </a:p>
      </dsp:txBody>
      <dsp:txXfrm>
        <a:off x="3239569" y="2084601"/>
        <a:ext cx="1599953" cy="1911726"/>
      </dsp:txXfrm>
    </dsp:sp>
    <dsp:sp modelId="{7CD7405F-AF1F-47E1-864D-2820CA33F9F8}">
      <dsp:nvSpPr>
        <dsp:cNvPr id="0" name=""/>
        <dsp:cNvSpPr/>
      </dsp:nvSpPr>
      <dsp:spPr>
        <a:xfrm>
          <a:off x="2952633" y="4124267"/>
          <a:ext cx="2505937" cy="1448"/>
        </a:xfrm>
        <a:prstGeom prst="rect">
          <a:avLst/>
        </a:prstGeom>
        <a:noFill/>
        <a:ln>
          <a:noFill/>
        </a:ln>
        <a:effectLst/>
      </dsp:spPr>
      <dsp:style>
        <a:lnRef idx="0">
          <a:scrgbClr r="0" g="0" b="0"/>
        </a:lnRef>
        <a:fillRef idx="0">
          <a:scrgbClr r="0" g="0" b="0"/>
        </a:fillRef>
        <a:effectRef idx="0">
          <a:scrgbClr r="0" g="0" b="0"/>
        </a:effectRef>
        <a:fontRef idx="minor"/>
      </dsp:style>
    </dsp:sp>
    <dsp:sp modelId="{D427CA4D-7847-450B-929A-804CCDA5BEFB}">
      <dsp:nvSpPr>
        <dsp:cNvPr id="0" name=""/>
        <dsp:cNvSpPr/>
      </dsp:nvSpPr>
      <dsp:spPr>
        <a:xfrm>
          <a:off x="5897110" y="1147857"/>
          <a:ext cx="877078" cy="8770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BEDED-80C1-4B01-899C-25AB0EBC60B4}">
      <dsp:nvSpPr>
        <dsp:cNvPr id="0" name=""/>
        <dsp:cNvSpPr/>
      </dsp:nvSpPr>
      <dsp:spPr>
        <a:xfrm>
          <a:off x="5997535" y="2129049"/>
          <a:ext cx="2047927" cy="191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nl-NL" sz="2000" b="0" kern="1200">
              <a:solidFill>
                <a:srgbClr val="02AAB4"/>
              </a:solidFill>
              <a:latin typeface="Poppins" panose="00000500000000000000" pitchFamily="2" charset="0"/>
              <a:ea typeface="+mn-ea"/>
              <a:cs typeface="Poppins" panose="00000500000000000000" pitchFamily="2" charset="0"/>
            </a:rPr>
            <a:t>finaal</a:t>
          </a:r>
          <a:r>
            <a:rPr lang="nl-NL" sz="2000" b="1" kern="1200">
              <a:solidFill>
                <a:srgbClr val="02AAB4"/>
              </a:solidFill>
              <a:latin typeface="Poppins" panose="00000500000000000000" pitchFamily="2" charset="0"/>
              <a:ea typeface="+mn-ea"/>
              <a:cs typeface="Poppins" panose="00000500000000000000" pitchFamily="2" charset="0"/>
            </a:rPr>
            <a:t> de hulpvraag te beantwoorden</a:t>
          </a:r>
          <a:endParaRPr lang="en-US" sz="2000" b="1" kern="1200">
            <a:solidFill>
              <a:srgbClr val="02AAB4"/>
            </a:solidFill>
            <a:latin typeface="Poppins" panose="00000500000000000000" pitchFamily="2" charset="0"/>
            <a:ea typeface="+mn-ea"/>
            <a:cs typeface="Poppins" panose="00000500000000000000" pitchFamily="2" charset="0"/>
          </a:endParaRPr>
        </a:p>
      </dsp:txBody>
      <dsp:txXfrm>
        <a:off x="5997535" y="2129049"/>
        <a:ext cx="2047927" cy="1911726"/>
      </dsp:txXfrm>
    </dsp:sp>
    <dsp:sp modelId="{E46FDE81-16C9-462E-89DD-8792B915FE11}">
      <dsp:nvSpPr>
        <dsp:cNvPr id="0" name=""/>
        <dsp:cNvSpPr/>
      </dsp:nvSpPr>
      <dsp:spPr>
        <a:xfrm>
          <a:off x="5897110" y="4124267"/>
          <a:ext cx="2505937" cy="1448"/>
        </a:xfrm>
        <a:prstGeom prst="rect">
          <a:avLst/>
        </a:prstGeom>
        <a:noFill/>
        <a:ln>
          <a:noFill/>
        </a:ln>
        <a:effectLst/>
      </dsp:spPr>
      <dsp:style>
        <a:lnRef idx="0">
          <a:scrgbClr r="0" g="0" b="0"/>
        </a:lnRef>
        <a:fillRef idx="0">
          <a:scrgbClr r="0" g="0" b="0"/>
        </a:fillRef>
        <a:effectRef idx="0">
          <a:scrgbClr r="0" g="0" b="0"/>
        </a:effectRef>
        <a:fontRef idx="minor"/>
      </dsp:style>
    </dsp:sp>
    <dsp:sp modelId="{0CB4B734-B041-4A5C-936F-83AFFE4B0274}">
      <dsp:nvSpPr>
        <dsp:cNvPr id="0" name=""/>
        <dsp:cNvSpPr/>
      </dsp:nvSpPr>
      <dsp:spPr>
        <a:xfrm>
          <a:off x="8841587" y="1147857"/>
          <a:ext cx="877078" cy="8770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578238-B8A4-42D7-8008-B88BD35CA0E8}">
      <dsp:nvSpPr>
        <dsp:cNvPr id="0" name=""/>
        <dsp:cNvSpPr/>
      </dsp:nvSpPr>
      <dsp:spPr>
        <a:xfrm>
          <a:off x="8839068" y="2192652"/>
          <a:ext cx="1811015" cy="191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nl-NL" sz="2000" b="1" kern="1200">
              <a:solidFill>
                <a:srgbClr val="02AAB4"/>
              </a:solidFill>
              <a:latin typeface="Poppins" panose="00000500000000000000" pitchFamily="2" charset="0"/>
              <a:ea typeface="+mn-ea"/>
              <a:cs typeface="Poppins" panose="00000500000000000000" pitchFamily="2" charset="0"/>
            </a:rPr>
            <a:t>... </a:t>
          </a:r>
          <a:r>
            <a:rPr lang="nl-NL" sz="2000" b="0" kern="1200">
              <a:solidFill>
                <a:srgbClr val="02AAB4"/>
              </a:solidFill>
              <a:latin typeface="Poppins" panose="00000500000000000000" pitchFamily="2" charset="0"/>
              <a:ea typeface="+mn-ea"/>
              <a:cs typeface="Poppins" panose="00000500000000000000" pitchFamily="2" charset="0"/>
            </a:rPr>
            <a:t>om nadien weer te </a:t>
          </a:r>
          <a:r>
            <a:rPr lang="nl-NL" sz="2000" b="1" kern="1200">
              <a:solidFill>
                <a:srgbClr val="02AAB4"/>
              </a:solidFill>
              <a:latin typeface="Poppins" panose="00000500000000000000" pitchFamily="2" charset="0"/>
              <a:ea typeface="+mn-ea"/>
              <a:cs typeface="Poppins" panose="00000500000000000000" pitchFamily="2" charset="0"/>
            </a:rPr>
            <a:t>evalueren</a:t>
          </a:r>
          <a:endParaRPr lang="en-US" sz="2000" b="1" kern="1200">
            <a:solidFill>
              <a:srgbClr val="02AAB4"/>
            </a:solidFill>
            <a:latin typeface="Poppins" panose="00000500000000000000" pitchFamily="2" charset="0"/>
            <a:ea typeface="+mn-ea"/>
            <a:cs typeface="Poppins" panose="00000500000000000000" pitchFamily="2" charset="0"/>
          </a:endParaRPr>
        </a:p>
      </dsp:txBody>
      <dsp:txXfrm>
        <a:off x="8839068" y="2192652"/>
        <a:ext cx="1811015" cy="1911726"/>
      </dsp:txXfrm>
    </dsp:sp>
    <dsp:sp modelId="{E9A084F6-3542-41A8-B642-517A22EDB330}">
      <dsp:nvSpPr>
        <dsp:cNvPr id="0" name=""/>
        <dsp:cNvSpPr/>
      </dsp:nvSpPr>
      <dsp:spPr>
        <a:xfrm>
          <a:off x="8841587" y="4124267"/>
          <a:ext cx="2505937" cy="144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4D865-F00F-4389-A156-136E263C0C66}" type="datetimeFigureOut">
              <a:rPr lang="nl-BE" smtClean="0"/>
              <a:t>15/09/2025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67FA33-3152-4B3F-9BEE-DD21BCD132E3}" type="slidenum">
              <a:rPr lang="nl-BE" smtClean="0"/>
              <a:t>‹nr.›</a:t>
            </a:fld>
            <a:endParaRPr lang="nl-BE"/>
          </a:p>
        </p:txBody>
      </p:sp>
    </p:spTree>
    <p:extLst>
      <p:ext uri="{BB962C8B-B14F-4D97-AF65-F5344CB8AC3E}">
        <p14:creationId xmlns:p14="http://schemas.microsoft.com/office/powerpoint/2010/main" val="409569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BE" sz="1200" kern="1200" dirty="0">
                <a:solidFill>
                  <a:schemeClr val="tx1"/>
                </a:solidFill>
                <a:effectLst/>
                <a:latin typeface="+mn-lt"/>
                <a:ea typeface="+mn-ea"/>
                <a:cs typeface="+mn-cs"/>
              </a:rPr>
              <a:t>Welkom in de kennisclip over ICF-CY binnen het Prodia-model. Mijn naam is XXX en ik ben projectmedewerker bij Prodia.</a:t>
            </a:r>
          </a:p>
          <a:p>
            <a:endParaRPr lang="nl-BE" dirty="0"/>
          </a:p>
          <a:p>
            <a:endParaRPr lang="nl-BE" dirty="0">
              <a:cs typeface="Calibri"/>
            </a:endParaRPr>
          </a:p>
          <a:p>
            <a:endParaRPr lang="nl-BE"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Onder </a:t>
            </a:r>
            <a:r>
              <a:rPr lang="nl-NL" sz="1200" b="1" kern="1200" dirty="0">
                <a:solidFill>
                  <a:schemeClr val="tx1"/>
                </a:solidFill>
                <a:effectLst/>
                <a:latin typeface="+mn-lt"/>
                <a:ea typeface="+mn-ea"/>
                <a:cs typeface="+mn-cs"/>
              </a:rPr>
              <a:t>activiteiten </a:t>
            </a:r>
            <a:r>
              <a:rPr lang="nl-NL" sz="1200" kern="1200" dirty="0">
                <a:solidFill>
                  <a:schemeClr val="tx1"/>
                </a:solidFill>
                <a:effectLst/>
                <a:latin typeface="+mn-lt"/>
                <a:ea typeface="+mn-ea"/>
                <a:cs typeface="+mn-cs"/>
              </a:rPr>
              <a:t>worden alle onderdelen van iemands handelen geplaatst. Aspecten die te maken hebben met ‘Kunnen, leren en doen</a:t>
            </a:r>
            <a:r>
              <a:rPr lang="nl-NL" sz="1200" i="1"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wijzen doorgaans op een vaardigheid en worden hieronder geplaatst. Het gaat dan bijvoorbeeld om een leerling die zelfstandig de bus neemt.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Activiteiten hebben steeds een impact op de </a:t>
            </a:r>
            <a:r>
              <a:rPr lang="nl-NL" sz="1200" b="1" kern="1200" dirty="0">
                <a:solidFill>
                  <a:schemeClr val="tx1"/>
                </a:solidFill>
                <a:effectLst/>
                <a:latin typeface="+mn-lt"/>
                <a:ea typeface="+mn-ea"/>
                <a:cs typeface="+mn-cs"/>
              </a:rPr>
              <a:t>participatie</a:t>
            </a:r>
            <a:r>
              <a:rPr lang="nl-NL" sz="1200" kern="1200" dirty="0">
                <a:solidFill>
                  <a:schemeClr val="tx1"/>
                </a:solidFill>
                <a:effectLst/>
                <a:latin typeface="+mn-lt"/>
                <a:ea typeface="+mn-ea"/>
                <a:cs typeface="+mn-cs"/>
              </a:rPr>
              <a:t> van personen. Dit zijn aspecten van iemands functioneren die betrekking hebben op de deelname aan het maatschappelijk leven. Zo kan het zijn dat wanneer een leerling niet zelfstandig de bus kan nemen, hij daardoor ook niet elke dag naar school komt, wat bij participatie hoort. Maar de twee zijn niet onlosmakelijk met elkaar verbonden. Er kunnen andere redenen zijn waarom de leerling niet elke dag naar school komt.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Ter illustratie vind je op deze slides een aantal voorbeelden van zaken die onder activiteiten passen en gelijklopende zaken die onder participatie vallen. </a:t>
            </a:r>
            <a:endParaRPr lang="nl-BE" sz="1200" kern="1200" dirty="0">
              <a:solidFill>
                <a:schemeClr val="tx1"/>
              </a:solidFill>
              <a:effectLst/>
              <a:latin typeface="+mn-lt"/>
              <a:ea typeface="+mn-ea"/>
              <a:cs typeface="+mn-cs"/>
            </a:endParaRPr>
          </a:p>
        </p:txBody>
      </p:sp>
      <p:sp>
        <p:nvSpPr>
          <p:cNvPr id="4" name="Tijdelijke aanduiding voor koptekst 3"/>
          <p:cNvSpPr>
            <a:spLocks noGrp="1"/>
          </p:cNvSpPr>
          <p:nvPr>
            <p:ph type="hdr" sz="quarter"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Leertraject: Handelingsgerichte diagnostiek en de Prodia-protocollen</a:t>
            </a: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12"/>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Permanente Ondersteuningscel CLB GO!</a:t>
            </a:r>
          </a:p>
        </p:txBody>
      </p:sp>
      <p:sp>
        <p:nvSpPr>
          <p:cNvPr id="7" name="Tijdelijke aanduiding voor dianummer 6"/>
          <p:cNvSpPr>
            <a:spLocks noGrp="1"/>
          </p:cNvSpPr>
          <p:nvPr>
            <p:ph type="sldNum" sz="quarter" idx="13"/>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50482DCF-5597-4FF7-8846-9FF2D91CFF0E}" type="slidenum">
              <a:rPr kumimoji="0" lang="nl-B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10</a:t>
            </a:fld>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jdelijke aanduiding voor datum 7">
            <a:extLst>
              <a:ext uri="{FF2B5EF4-FFF2-40B4-BE49-F238E27FC236}">
                <a16:creationId xmlns:a16="http://schemas.microsoft.com/office/drawing/2014/main" id="{505D3CE5-9CE9-4410-92C1-FA3BC1EEF089}"/>
              </a:ext>
            </a:extLst>
          </p:cNvPr>
          <p:cNvSpPr>
            <a:spLocks noGrp="1"/>
          </p:cNvSpPr>
          <p:nvPr>
            <p:ph type="dt" idx="1"/>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apr 2025</a:t>
            </a:r>
          </a:p>
        </p:txBody>
      </p:sp>
    </p:spTree>
    <p:extLst>
      <p:ext uri="{BB962C8B-B14F-4D97-AF65-F5344CB8AC3E}">
        <p14:creationId xmlns:p14="http://schemas.microsoft.com/office/powerpoint/2010/main" val="833110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Met </a:t>
            </a:r>
            <a:r>
              <a:rPr lang="nl-NL" sz="1200" b="1" kern="1200" dirty="0">
                <a:solidFill>
                  <a:schemeClr val="tx1"/>
                </a:solidFill>
                <a:effectLst/>
                <a:latin typeface="+mn-lt"/>
                <a:ea typeface="+mn-ea"/>
                <a:cs typeface="+mn-cs"/>
              </a:rPr>
              <a:t>externe factoren </a:t>
            </a:r>
            <a:r>
              <a:rPr lang="nl-NL" sz="1200" kern="1200" dirty="0">
                <a:solidFill>
                  <a:schemeClr val="tx1"/>
                </a:solidFill>
                <a:effectLst/>
                <a:latin typeface="+mn-lt"/>
                <a:ea typeface="+mn-ea"/>
                <a:cs typeface="+mn-cs"/>
              </a:rPr>
              <a:t>wordt verwezen naar de fysieke omgeving waarin mensen leven. Het gaat hier dan bijvoorbeeld over een looprek dat gebruikt wordt of over een kleine speelplaats. Ook een gemotiveerd schoolteam of wonen in een pleeggezin horen hierbij.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Wat bij de individuele achtergrond van iemand hoort, plaats je onder </a:t>
            </a:r>
            <a:r>
              <a:rPr lang="nl-NL" sz="1200" b="1" kern="1200" dirty="0">
                <a:solidFill>
                  <a:schemeClr val="tx1"/>
                </a:solidFill>
                <a:effectLst/>
                <a:latin typeface="+mn-lt"/>
                <a:ea typeface="+mn-ea"/>
                <a:cs typeface="+mn-cs"/>
              </a:rPr>
              <a:t>persoonlijke factoren</a:t>
            </a:r>
            <a:r>
              <a:rPr lang="nl-NL" sz="1200" kern="1200" dirty="0">
                <a:solidFill>
                  <a:schemeClr val="tx1"/>
                </a:solidFill>
                <a:effectLst/>
                <a:latin typeface="+mn-lt"/>
                <a:ea typeface="+mn-ea"/>
                <a:cs typeface="+mn-cs"/>
              </a:rPr>
              <a:t>. Voorbeelden hiervan zijn leeftijd en geslacht. Toekomstdromen zoals graag profwielrenner willen worden, zet je ook hier. Dat iemand nog niet lang in België is of twijfelt over de genderidentiteit, of eerder een </a:t>
            </a:r>
            <a:r>
              <a:rPr lang="nl-NL" sz="1200" kern="1200" dirty="0" err="1">
                <a:solidFill>
                  <a:schemeClr val="tx1"/>
                </a:solidFill>
                <a:effectLst/>
                <a:latin typeface="+mn-lt"/>
                <a:ea typeface="+mn-ea"/>
                <a:cs typeface="+mn-cs"/>
              </a:rPr>
              <a:t>fixed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mindset</a:t>
            </a:r>
            <a:r>
              <a:rPr lang="nl-NL" sz="1200" kern="1200" dirty="0">
                <a:solidFill>
                  <a:schemeClr val="tx1"/>
                </a:solidFill>
                <a:effectLst/>
                <a:latin typeface="+mn-lt"/>
                <a:ea typeface="+mn-ea"/>
                <a:cs typeface="+mn-cs"/>
              </a:rPr>
              <a:t> heeft, zijn eveneens aspecten die bij persoonlijke factoren passen. Dit zijn namelijk geen onderdelen van iemands handelen.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Ook gebeurtenissen uit het verleden die nog een impact hebben op het hier en nu, worden hieronder geschreven, bijvoorbeeld: ‘kind heeft een oorlog meegemaakt in zijn land van herkomst’. Wees wel zuinig met voorgeschiedenis bij persoonlijke factoren. ICF-CY gaat over het hier en nu. Niet alle informatie uit het verleden is nu nog relevant, bv. een fietsongeval met beperkte impact. Focus op wat hier en nu relevant is en vermijd overbodige informatie. </a:t>
            </a:r>
            <a:r>
              <a:rPr lang="nl-BE" sz="1200" kern="1200" dirty="0">
                <a:solidFill>
                  <a:schemeClr val="tx1"/>
                </a:solidFill>
                <a:effectLst/>
                <a:latin typeface="+mn-lt"/>
                <a:ea typeface="+mn-ea"/>
                <a:cs typeface="+mn-cs"/>
              </a:rPr>
              <a:t>Zo hou je je clustering ook gericht op de hulpvraag en overzichtelijk. </a:t>
            </a:r>
          </a:p>
        </p:txBody>
      </p:sp>
      <p:sp>
        <p:nvSpPr>
          <p:cNvPr id="4" name="Tijdelijke aanduiding voor koptekst 3"/>
          <p:cNvSpPr>
            <a:spLocks noGrp="1"/>
          </p:cNvSpPr>
          <p:nvPr>
            <p:ph type="hdr" sz="quarter"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Leertraject: Handelingsgerichte diagnostiek en de Prodia-protocollen</a:t>
            </a: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12"/>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Permanente Ondersteuningscel CLB GO!</a:t>
            </a:r>
          </a:p>
        </p:txBody>
      </p:sp>
      <p:sp>
        <p:nvSpPr>
          <p:cNvPr id="7" name="Tijdelijke aanduiding voor dianummer 6"/>
          <p:cNvSpPr>
            <a:spLocks noGrp="1"/>
          </p:cNvSpPr>
          <p:nvPr>
            <p:ph type="sldNum" sz="quarter" idx="13"/>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50482DCF-5597-4FF7-8846-9FF2D91CFF0E}" type="slidenum">
              <a:rPr kumimoji="0" lang="nl-B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11</a:t>
            </a:fld>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jdelijke aanduiding voor datum 7">
            <a:extLst>
              <a:ext uri="{FF2B5EF4-FFF2-40B4-BE49-F238E27FC236}">
                <a16:creationId xmlns:a16="http://schemas.microsoft.com/office/drawing/2014/main" id="{505D3CE5-9CE9-4410-92C1-FA3BC1EEF089}"/>
              </a:ext>
            </a:extLst>
          </p:cNvPr>
          <p:cNvSpPr>
            <a:spLocks noGrp="1"/>
          </p:cNvSpPr>
          <p:nvPr>
            <p:ph type="dt" idx="1"/>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apr 2025</a:t>
            </a:r>
          </a:p>
        </p:txBody>
      </p:sp>
    </p:spTree>
    <p:extLst>
      <p:ext uri="{BB962C8B-B14F-4D97-AF65-F5344CB8AC3E}">
        <p14:creationId xmlns:p14="http://schemas.microsoft.com/office/powerpoint/2010/main" val="286819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291FD-A866-5F53-5B4B-7E7A17D144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4039167-5F83-55AB-37A1-51733893884F}"/>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4E682116-CBA8-12A4-CB94-294A376A7783}"/>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Het gebruik van ICF-CY is nooit een doel op zich, maar helpt je als CLB-medewerker om het diagnostisch proces te versterken. Je kan de informatie uit de intake clusteren in de strategiefase en je kan verbanden leggen en verklaringen vinden tussen de aspecten van het functioneren en de beïnvloedende factoren. Dit doe je door hypothesen te ontwikkelen. Na de onderzoeksfase kan je ICF-CY ook gebruiken om je integratief beeld op te maken.</a:t>
            </a:r>
          </a:p>
          <a:p>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ICF-CY helpt je ook om de onderwijs-, opvoedings- en ondersteuningsbehoeften te concretiseren en af te stemmen. Je hebt namelijk heel concreet neergeschreven waar de leerling het moeilijk heeft op vlak van activiteiten en participatie en kan hierop </a:t>
            </a:r>
            <a:r>
              <a:rPr lang="nl-NL" sz="1200" kern="1200" dirty="0" err="1">
                <a:solidFill>
                  <a:schemeClr val="tx1"/>
                </a:solidFill>
                <a:effectLst/>
                <a:latin typeface="+mn-lt"/>
                <a:ea typeface="+mn-ea"/>
                <a:cs typeface="+mn-cs"/>
              </a:rPr>
              <a:t>verderbouwen</a:t>
            </a:r>
            <a:r>
              <a:rPr lang="nl-NL" sz="1200" kern="1200" dirty="0">
                <a:solidFill>
                  <a:schemeClr val="tx1"/>
                </a:solidFill>
                <a:effectLst/>
                <a:latin typeface="+mn-lt"/>
                <a:ea typeface="+mn-ea"/>
                <a:cs typeface="+mn-cs"/>
              </a:rPr>
              <a:t> om de onderwijs-, opvoedings- en ondersteuningsbehoeften op te maken.</a:t>
            </a:r>
          </a:p>
          <a:p>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Dit doe je allemaal met het oog op het beantwoorden van de hulpvraag. Door je clustering in ICF-CY hierop te richten, ondersteun je de doelgerichtheid van je diagnostisch traject en kan je een advies formuleren waar de leerling, de leerkracht en de ouders echt iets aan hebben.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clustering in ICF-CY helpt ook om nadien weer te kunnen evalueren. Het helpt om te bekijken of de leerling vooruitgang heeft geboekt op de vlakken waar het moeilijk ging bij activiteiten en participatie.</a:t>
            </a:r>
          </a:p>
        </p:txBody>
      </p:sp>
      <p:sp>
        <p:nvSpPr>
          <p:cNvPr id="4" name="Tijdelijke aanduiding voor dianummer 3">
            <a:extLst>
              <a:ext uri="{FF2B5EF4-FFF2-40B4-BE49-F238E27FC236}">
                <a16:creationId xmlns:a16="http://schemas.microsoft.com/office/drawing/2014/main" id="{DC4AE240-7506-13D8-B497-5BC5DFF6D69A}"/>
              </a:ext>
            </a:extLst>
          </p:cNvPr>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824289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57163" y="1360488"/>
            <a:ext cx="6523037" cy="36703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16" name="Shape 316"/>
          <p:cNvSpPr txBox="1">
            <a:spLocks noGrp="1"/>
          </p:cNvSpPr>
          <p:nvPr>
            <p:ph type="body" idx="1"/>
          </p:nvPr>
        </p:nvSpPr>
        <p:spPr>
          <a:xfrm>
            <a:off x="683527" y="5236651"/>
            <a:ext cx="5468204" cy="4284533"/>
          </a:xfrm>
          <a:prstGeom prst="rect">
            <a:avLst/>
          </a:prstGeom>
          <a:noFill/>
          <a:ln>
            <a:noFill/>
          </a:ln>
        </p:spPr>
        <p:txBody>
          <a:bodyPr lIns="92486" tIns="46230" rIns="92486" bIns="46230" anchor="t" anchorCtr="0">
            <a:noAutofit/>
          </a:bodyPr>
          <a:lstStyle/>
          <a:p>
            <a:r>
              <a:rPr lang="nl-NL" sz="1200" kern="1200" dirty="0">
                <a:solidFill>
                  <a:schemeClr val="tx1"/>
                </a:solidFill>
                <a:effectLst/>
                <a:latin typeface="+mn-lt"/>
                <a:ea typeface="+mn-ea"/>
                <a:cs typeface="+mn-cs"/>
              </a:rPr>
              <a:t>Nu jullie een beter beeld hebben wat ICF-CY juist inhoudt, neem ik jullie graag mee naar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is een algemeen diagnostisch model dat deel uitmaakt van het theoretisch deel van het Algemeen Diagnostisch Protocol en ontwikkeld werd ter versterking van kwaliteitsvolle diagnostiek binnen onderwijs. Het is opgebouwd uit verschillende bouwstenen: </a:t>
            </a:r>
          </a:p>
          <a:p>
            <a:pPr marL="171450" indent="-171450">
              <a:buFont typeface="Arial" panose="020B0604020202020204" pitchFamily="34" charset="0"/>
              <a:buChar char="•"/>
            </a:pP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leerling en zijn functioneren </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thuis- en </a:t>
            </a:r>
            <a:r>
              <a:rPr lang="nl-NL" sz="1200" kern="1200" dirty="0" err="1">
                <a:solidFill>
                  <a:schemeClr val="tx1"/>
                </a:solidFill>
                <a:effectLst/>
                <a:latin typeface="+mn-lt"/>
                <a:ea typeface="+mn-ea"/>
                <a:cs typeface="+mn-cs"/>
              </a:rPr>
              <a:t>leefcontext</a:t>
            </a: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schoolcontext   </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doelen</a:t>
            </a:r>
            <a:br>
              <a:rPr lang="nl-NL" sz="1200" kern="1200" dirty="0">
                <a:solidFill>
                  <a:schemeClr val="tx1"/>
                </a:solidFill>
                <a:effectLst/>
                <a:latin typeface="+mn-lt"/>
                <a:ea typeface="+mn-ea"/>
                <a:cs typeface="+mn-cs"/>
              </a:rPr>
            </a:b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houdt tevens ook rekening met factoren die vanuit het macroniveau of chronosysteem van belang kunnen zijn. Het is een </a:t>
            </a:r>
            <a:r>
              <a:rPr lang="nl-NL" sz="1200" kern="1200" dirty="0" err="1">
                <a:solidFill>
                  <a:schemeClr val="tx1"/>
                </a:solidFill>
                <a:effectLst/>
                <a:latin typeface="+mn-lt"/>
                <a:ea typeface="+mn-ea"/>
                <a:cs typeface="+mn-cs"/>
              </a:rPr>
              <a:t>transactioneel</a:t>
            </a:r>
            <a:r>
              <a:rPr lang="nl-NL" sz="1200" kern="1200" dirty="0">
                <a:solidFill>
                  <a:schemeClr val="tx1"/>
                </a:solidFill>
                <a:effectLst/>
                <a:latin typeface="+mn-lt"/>
                <a:ea typeface="+mn-ea"/>
                <a:cs typeface="+mn-cs"/>
              </a:rPr>
              <a:t> model, waarbij de wisselwerking tussen de verschillende bouwstenen centraal staat.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Het is een basismodel dat bij elke hulpvraag – wat deze hulpvraag ook mag zijn – kan ingezet worden en indien nodig aangevuld kan worden met andere modellen afhankelijk van de complexiteit van de hulpvraag.</a:t>
            </a:r>
          </a:p>
        </p:txBody>
      </p:sp>
      <p:sp>
        <p:nvSpPr>
          <p:cNvPr id="317" name="Shape 317"/>
          <p:cNvSpPr txBox="1">
            <a:spLocks noGrp="1"/>
          </p:cNvSpPr>
          <p:nvPr>
            <p:ph type="sldNum" idx="12"/>
          </p:nvPr>
        </p:nvSpPr>
        <p:spPr>
          <a:xfrm>
            <a:off x="3871729" y="10335397"/>
            <a:ext cx="2961942" cy="545957"/>
          </a:xfrm>
          <a:prstGeom prst="rect">
            <a:avLst/>
          </a:prstGeom>
          <a:noFill/>
          <a:ln>
            <a:noFill/>
          </a:ln>
        </p:spPr>
        <p:txBody>
          <a:bodyPr lIns="92486" tIns="46230" rIns="92486" bIns="46230" anchor="b" anchorCtr="0">
            <a:noAutofit/>
          </a:bodyPr>
          <a:lstStyle/>
          <a:p>
            <a:pPr marL="0" marR="0" lvl="0" indent="0" algn="r" defTabSz="1828709" rtl="0" eaLnBrk="1" fontAlgn="auto" latinLnBrk="0" hangingPunct="1">
              <a:lnSpc>
                <a:spcPct val="100000"/>
              </a:lnSpc>
              <a:spcBef>
                <a:spcPts val="0"/>
              </a:spcBef>
              <a:spcAft>
                <a:spcPts val="0"/>
              </a:spcAft>
              <a:buClr>
                <a:prstClr val="black"/>
              </a:buClr>
              <a:buSzPct val="25000"/>
              <a:buFontTx/>
              <a:buNone/>
              <a:tabLst/>
              <a:defRPr/>
            </a:pPr>
            <a:fld id="{00000000-1234-1234-1234-123412341234}" type="slidenum">
              <a:rPr kumimoji="0" lang="nl-BE"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1828709" rtl="0" eaLnBrk="1" fontAlgn="auto" latinLnBrk="0" hangingPunct="1">
                <a:lnSpc>
                  <a:spcPct val="100000"/>
                </a:lnSpc>
                <a:spcBef>
                  <a:spcPts val="0"/>
                </a:spcBef>
                <a:spcAft>
                  <a:spcPts val="0"/>
                </a:spcAft>
                <a:buClr>
                  <a:prstClr val="black"/>
                </a:buClr>
                <a:buSzPct val="25000"/>
                <a:buFontTx/>
                <a:buNone/>
                <a:tabLst/>
                <a:defRPr/>
              </a:pPr>
              <a:t>13</a:t>
            </a:fld>
            <a:endParaRPr kumimoji="0" lang="nl-BE"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Tijdelijke aanduiding voor voettekst 1"/>
          <p:cNvSpPr>
            <a:spLocks noGrp="1"/>
          </p:cNvSpPr>
          <p:nvPr>
            <p:ph type="ftr" sz="quarter" idx="13"/>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koptekst 2"/>
          <p:cNvSpPr>
            <a:spLocks noGrp="1"/>
          </p:cNvSpPr>
          <p:nvPr>
            <p:ph type="hdr" sz="quarter" idx="14"/>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Leertraject: Handelingsgerichte diagnostiek en de Prodia-protocollen</a:t>
            </a: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31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Deze slide illustreert mooi hoe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verbonden is met de componenten van ICF. Functies en anatomische eigenschappen, activiteiten, participatie en persoonlijke factoren vind je terug in de bollen rond de bouwsteen van de leerling en zijn functioneren.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Je ziet hier ook duidelijk hoe ‘Externe factoren’ van ICF-CY in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opgesplitst wordt in de thuis- en </a:t>
            </a:r>
            <a:r>
              <a:rPr lang="nl-NL" sz="1200" kern="1200" dirty="0" err="1">
                <a:solidFill>
                  <a:schemeClr val="tx1"/>
                </a:solidFill>
                <a:effectLst/>
                <a:latin typeface="+mn-lt"/>
                <a:ea typeface="+mn-ea"/>
                <a:cs typeface="+mn-cs"/>
              </a:rPr>
              <a:t>leefcontext</a:t>
            </a:r>
            <a:r>
              <a:rPr lang="nl-NL" sz="1200" kern="1200" dirty="0">
                <a:solidFill>
                  <a:schemeClr val="tx1"/>
                </a:solidFill>
                <a:effectLst/>
                <a:latin typeface="+mn-lt"/>
                <a:ea typeface="+mn-ea"/>
                <a:cs typeface="+mn-cs"/>
              </a:rPr>
              <a:t> en de schoolcontext omdat de wisselwerking met deze twee contexten erg belangrijk is in de diagnostiek binnen onderwijs.</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Wie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hanteert neemt ook de clusters van ICF-CY mee </a:t>
            </a:r>
            <a:r>
              <a:rPr lang="nl-NL" sz="1200" b="1" kern="1200" dirty="0">
                <a:solidFill>
                  <a:schemeClr val="tx1"/>
                </a:solidFill>
                <a:effectLst/>
                <a:latin typeface="+mn-lt"/>
                <a:ea typeface="+mn-ea"/>
                <a:cs typeface="+mn-cs"/>
              </a:rPr>
              <a:t>MAAR…</a:t>
            </a:r>
            <a:r>
              <a:rPr lang="nl-NL" sz="1200" kern="1200" dirty="0">
                <a:solidFill>
                  <a:schemeClr val="tx1"/>
                </a:solidFill>
                <a:effectLst/>
                <a:latin typeface="+mn-lt"/>
                <a:ea typeface="+mn-ea"/>
                <a:cs typeface="+mn-cs"/>
              </a:rPr>
              <a:t> binnen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is het nog aan jou om de concretisering of diepgang in ICF-CY toe te passen. We bedoelen hiermee de mate waarin je de verschillende niveaus hanteert. Wanneer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wordt gebruikt binnen Specifieke Diagnostische Protocollen zal je zien dat die verfijning er al inzit.</a:t>
            </a: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4367FA33-3152-4B3F-9BEE-DD21BCD132E3}" type="slidenum">
              <a:rPr lang="nl-BE" smtClean="0"/>
              <a:t>14</a:t>
            </a:fld>
            <a:endParaRPr lang="nl-BE"/>
          </a:p>
        </p:txBody>
      </p:sp>
    </p:spTree>
    <p:extLst>
      <p:ext uri="{BB962C8B-B14F-4D97-AF65-F5344CB8AC3E}">
        <p14:creationId xmlns:p14="http://schemas.microsoft.com/office/powerpoint/2010/main" val="1613195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B6C61-2EEE-6A85-0E1E-68054DD1279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36AD0D-9E17-2593-A66C-C4C824B28A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7C17D4-2AF6-91F4-F130-A6CC07B84658}"/>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is een theoretisch model dat de wetenschappelijke inzichten rond de ontwikkeling en het welbevinden van leerlingen beschrijft. ICF-CY geeft daarentegen geen theoretische inzichten weer, het is enkel een manier om op een neutrale manier tot classificatie te komen.</a:t>
            </a:r>
          </a:p>
          <a:p>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Wie clustert binnen ICF-CY, hanteert ook deels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maar kan dus minder gebruikmaken van inzichten uit achterliggende theoretische modellen.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Aangezien leerlingen een groot deel van hun tijd op school doorbrengen, is de school- en onderwijsomgeving een heel belangrijke externe factor. Vandaar dat er voor gekozen is deze verder te concretiseren in het Prodia-model.</a:t>
            </a:r>
            <a:r>
              <a:rPr lang="nl-NL" sz="1200" kern="1200" dirty="0">
                <a:solidFill>
                  <a:schemeClr val="tx1"/>
                </a:solidFill>
                <a:effectLst/>
                <a:latin typeface="+mn-lt"/>
                <a:ea typeface="+mn-ea"/>
                <a:cs typeface="+mn-cs"/>
              </a:rPr>
              <a:t> Ook binnen de bouwsteen thuis- en </a:t>
            </a:r>
            <a:r>
              <a:rPr lang="nl-NL" sz="1200" kern="1200" dirty="0" err="1">
                <a:solidFill>
                  <a:schemeClr val="tx1"/>
                </a:solidFill>
                <a:effectLst/>
                <a:latin typeface="+mn-lt"/>
                <a:ea typeface="+mn-ea"/>
                <a:cs typeface="+mn-cs"/>
              </a:rPr>
              <a:t>leefcontext</a:t>
            </a:r>
            <a:r>
              <a:rPr lang="nl-NL" sz="1200" kern="1200" dirty="0">
                <a:solidFill>
                  <a:schemeClr val="tx1"/>
                </a:solidFill>
                <a:effectLst/>
                <a:latin typeface="+mn-lt"/>
                <a:ea typeface="+mn-ea"/>
                <a:cs typeface="+mn-cs"/>
              </a:rPr>
              <a:t> gaat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dieper in op het </a:t>
            </a:r>
            <a:r>
              <a:rPr lang="nl-NL" sz="1200" kern="1200" dirty="0" err="1">
                <a:solidFill>
                  <a:schemeClr val="tx1"/>
                </a:solidFill>
                <a:effectLst/>
                <a:latin typeface="+mn-lt"/>
                <a:ea typeface="+mn-ea"/>
                <a:cs typeface="+mn-cs"/>
              </a:rPr>
              <a:t>gezinsfunctioneren</a:t>
            </a:r>
            <a:r>
              <a:rPr lang="nl-NL" sz="1200" kern="1200" dirty="0">
                <a:solidFill>
                  <a:schemeClr val="tx1"/>
                </a:solidFill>
                <a:effectLst/>
                <a:latin typeface="+mn-lt"/>
                <a:ea typeface="+mn-ea"/>
                <a:cs typeface="+mn-cs"/>
              </a:rPr>
              <a:t>. Binnen het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-model wordt dus dieper ingegaan op de verschillende contexten, wat niet het geval is bij ICF-CY. De domeinen van Externe factoren zijn op zo’n manier georganiseerd dat het moeilijker is om de vertaalslag te maken naar concrete behoeften en aanbevelingen voor leerling, ouders en school.</a:t>
            </a:r>
            <a:endParaRPr lang="nl-BE" sz="120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7702AE68-E21C-25AF-8340-511DB4121AC2}"/>
              </a:ext>
            </a:extLst>
          </p:cNvPr>
          <p:cNvSpPr>
            <a:spLocks noGrp="1"/>
          </p:cNvSpPr>
          <p:nvPr>
            <p:ph type="sldNum" sz="quarter" idx="5"/>
          </p:nvPr>
        </p:nvSpPr>
        <p:spPr/>
        <p:txBody>
          <a:bodyPr/>
          <a:lstStyle/>
          <a:p>
            <a:fld id="{4367FA33-3152-4B3F-9BEE-DD21BCD132E3}" type="slidenum">
              <a:rPr lang="nl-BE" smtClean="0"/>
              <a:t>15</a:t>
            </a:fld>
            <a:endParaRPr lang="nl-BE"/>
          </a:p>
        </p:txBody>
      </p:sp>
    </p:spTree>
    <p:extLst>
      <p:ext uri="{BB962C8B-B14F-4D97-AF65-F5344CB8AC3E}">
        <p14:creationId xmlns:p14="http://schemas.microsoft.com/office/powerpoint/2010/main" val="837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8CD3A-4AD4-EB0B-1AB6-B6F2B0912F2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70E46D-2344-BE8C-458D-DD5ACB110B5E}"/>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23153682-99CB-AB44-619F-4C6CB8482414}"/>
              </a:ext>
            </a:extLst>
          </p:cNvPr>
          <p:cNvSpPr>
            <a:spLocks noGrp="1"/>
          </p:cNvSpPr>
          <p:nvPr>
            <p:ph type="body" idx="1"/>
          </p:nvPr>
        </p:nvSpPr>
        <p:spPr/>
        <p:txBody>
          <a:bodyPr/>
          <a:lstStyle/>
          <a:p>
            <a:r>
              <a:rPr lang="nl-BE" sz="1200" kern="1200" dirty="0">
                <a:solidFill>
                  <a:schemeClr val="tx1"/>
                </a:solidFill>
                <a:effectLst/>
                <a:latin typeface="+mn-lt"/>
                <a:ea typeface="+mn-ea"/>
                <a:cs typeface="+mn-cs"/>
              </a:rPr>
              <a:t>Zo, we zijn aan het einde van deze kennisclip. Ik hoop dat deze kennisclip jullie heeft weten te inspireren om verder met ICF aan de slag te gaan in jullie dagelijkse praktijk. </a:t>
            </a:r>
          </a:p>
          <a:p>
            <a:r>
              <a:rPr lang="nl-BE" sz="1200" kern="1200" dirty="0">
                <a:solidFill>
                  <a:schemeClr val="tx1"/>
                </a:solidFill>
                <a:effectLst/>
                <a:latin typeface="+mn-lt"/>
                <a:ea typeface="+mn-ea"/>
                <a:cs typeface="+mn-cs"/>
              </a:rPr>
              <a:t>Wil je graag nog meer oefenen op ICF – bekijk dan zeker ook de volledige leermodule ICF op onze website. Tijdens deze kennisclip besprak ik ook kort het Prodia-model, wil je er graag nog meer over leren, bekijk dan zeker deze kennisclip. Ook de algemene webpagina van het Prodia-model bevat een schat aan informatie die interessant is voor je opdracht binnen het CLB. </a:t>
            </a:r>
            <a:r>
              <a:rPr lang="nl-NL" sz="1200" kern="1200">
                <a:solidFill>
                  <a:schemeClr val="tx1"/>
                </a:solidFill>
                <a:effectLst/>
                <a:latin typeface="+mn-lt"/>
                <a:ea typeface="+mn-ea"/>
                <a:cs typeface="+mn-cs"/>
              </a:rPr>
              <a:t>Wil je nog meer te weten komen over ICF-CY, klik dan door naar de bijlage bij het ADP over ICF. </a:t>
            </a:r>
            <a:endParaRPr lang="nl-BE" sz="1200" kern="120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25265DBD-6F72-A55C-17D5-6CD24AC8E001}"/>
              </a:ext>
            </a:extLst>
          </p:cNvPr>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8500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deze kennisclip staan we stil bij het wat, waarom en hoe van ICF-CY. We gaan kort in op de voordelen van ICF-CY binnen het CLB werkveld en bekijken we hoe de componenten van ICF een plaats hebben binnen het Prodia-model. </a:t>
            </a: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49786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436563" y="1250950"/>
            <a:ext cx="6022975" cy="33877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9592" y="4823783"/>
            <a:ext cx="5516730" cy="3946731"/>
          </a:xfrm>
          <a:prstGeom prst="rect">
            <a:avLst/>
          </a:prstGeom>
          <a:noFill/>
          <a:ln>
            <a:noFill/>
          </a:ln>
        </p:spPr>
        <p:txBody>
          <a:bodyPr lIns="91623" tIns="45798" rIns="91623" bIns="45798" anchor="t" anchorCtr="0">
            <a:noAutofit/>
          </a:bodyPr>
          <a:lstStyle/>
          <a:p>
            <a:r>
              <a:rPr lang="nl-NL" sz="1200" b="1" kern="1200" dirty="0">
                <a:solidFill>
                  <a:schemeClr val="tx1"/>
                </a:solidFill>
                <a:effectLst/>
                <a:latin typeface="+mn-lt"/>
                <a:ea typeface="+mn-ea"/>
                <a:cs typeface="+mn-cs"/>
              </a:rPr>
              <a:t>Wat is ICF-CY nu precies? </a:t>
            </a:r>
          </a:p>
          <a:p>
            <a:endParaRPr lang="nl-B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ICF-CY is </a:t>
            </a:r>
            <a:r>
              <a:rPr lang="en-GB" sz="1200" b="1" kern="1200" dirty="0" err="1">
                <a:solidFill>
                  <a:schemeClr val="tx1"/>
                </a:solidFill>
                <a:effectLst/>
                <a:latin typeface="+mn-lt"/>
                <a:ea typeface="+mn-ea"/>
                <a:cs typeface="+mn-cs"/>
              </a:rPr>
              <a:t>een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dimensioneel</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classificatiesysteem</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staat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voor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International Classification of Functioning Disability and Health for Children and Youth’. </a:t>
            </a:r>
            <a:r>
              <a:rPr lang="nl-NL" sz="1200" kern="1200" dirty="0">
                <a:solidFill>
                  <a:schemeClr val="tx1"/>
                </a:solidFill>
                <a:effectLst/>
                <a:latin typeface="+mn-lt"/>
                <a:ea typeface="+mn-ea"/>
                <a:cs typeface="+mn-cs"/>
              </a:rPr>
              <a:t>Het is gebaseerd op het </a:t>
            </a:r>
            <a:r>
              <a:rPr lang="nl-NL" sz="1200" kern="1200" dirty="0" err="1">
                <a:solidFill>
                  <a:schemeClr val="tx1"/>
                </a:solidFill>
                <a:effectLst/>
                <a:latin typeface="+mn-lt"/>
                <a:ea typeface="+mn-ea"/>
                <a:cs typeface="+mn-cs"/>
              </a:rPr>
              <a:t>biopsychosociaal</a:t>
            </a:r>
            <a:r>
              <a:rPr lang="nl-NL" sz="1200" kern="1200" dirty="0">
                <a:solidFill>
                  <a:schemeClr val="tx1"/>
                </a:solidFill>
                <a:effectLst/>
                <a:latin typeface="+mn-lt"/>
                <a:ea typeface="+mn-ea"/>
                <a:cs typeface="+mn-cs"/>
              </a:rPr>
              <a:t> model en is ontwikkeld door de Wereldgezondheidsorganisatie. Het beschrijft het functioneren en de functioneringsproblemen van kinderen en jongeren, in hun context, in het </a:t>
            </a:r>
            <a:r>
              <a:rPr lang="nl-NL" sz="1200" b="1" kern="1200" dirty="0">
                <a:solidFill>
                  <a:schemeClr val="tx1"/>
                </a:solidFill>
                <a:effectLst/>
                <a:latin typeface="+mn-lt"/>
                <a:ea typeface="+mn-ea"/>
                <a:cs typeface="+mn-cs"/>
              </a:rPr>
              <a:t>hier en nu. </a:t>
            </a:r>
            <a:endParaRPr lang="nl-BE" sz="4000" kern="1200" dirty="0">
              <a:solidFill>
                <a:srgbClr val="026666"/>
              </a:solidFill>
              <a:latin typeface="Poppins" panose="00000500000000000000" pitchFamily="2" charset="0"/>
              <a:ea typeface="+mn-ea"/>
              <a:cs typeface="Poppins" panose="00000500000000000000" pitchFamily="2" charset="0"/>
              <a:sym typeface="Calibri"/>
            </a:endParaRPr>
          </a:p>
        </p:txBody>
      </p:sp>
      <p:sp>
        <p:nvSpPr>
          <p:cNvPr id="529" name="Shape 529"/>
          <p:cNvSpPr txBox="1">
            <a:spLocks noGrp="1"/>
          </p:cNvSpPr>
          <p:nvPr>
            <p:ph type="sldNum" idx="12"/>
          </p:nvPr>
        </p:nvSpPr>
        <p:spPr>
          <a:xfrm>
            <a:off x="3906089" y="9520535"/>
            <a:ext cx="2988227" cy="502911"/>
          </a:xfrm>
          <a:prstGeom prst="rect">
            <a:avLst/>
          </a:prstGeom>
          <a:noFill/>
          <a:ln>
            <a:noFill/>
          </a:ln>
        </p:spPr>
        <p:txBody>
          <a:bodyPr lIns="91623" tIns="45798" rIns="91623" bIns="45798" anchor="b" anchorCtr="0">
            <a:noAutofit/>
          </a:bodyPr>
          <a:lstStyle/>
          <a:p>
            <a:pPr>
              <a:buSzPct val="25000"/>
            </a:pPr>
            <a:fld id="{00000000-1234-1234-1234-123412341234}" type="slidenum">
              <a:rPr lang="nl-BE">
                <a:solidFill>
                  <a:schemeClr val="dk1"/>
                </a:solidFill>
                <a:latin typeface="Calibri"/>
                <a:ea typeface="Calibri"/>
                <a:cs typeface="Calibri"/>
                <a:sym typeface="Calibri"/>
              </a:rPr>
              <a:pPr>
                <a:buSzPct val="25000"/>
              </a:pPr>
              <a:t>3</a:t>
            </a:fld>
            <a:endParaRPr lang="nl-BE">
              <a:solidFill>
                <a:schemeClr val="dk1"/>
              </a:solidFill>
              <a:latin typeface="Calibri"/>
              <a:ea typeface="Calibri"/>
              <a:cs typeface="Calibri"/>
              <a:sym typeface="Calibri"/>
            </a:endParaRPr>
          </a:p>
        </p:txBody>
      </p:sp>
      <p:sp>
        <p:nvSpPr>
          <p:cNvPr id="2" name="Tijdelijke aanduiding voor datum 1"/>
          <p:cNvSpPr>
            <a:spLocks noGrp="1"/>
          </p:cNvSpPr>
          <p:nvPr>
            <p:ph type="dt" idx="13"/>
          </p:nvPr>
        </p:nvSpPr>
        <p:spPr/>
        <p:txBody>
          <a:bodyPr/>
          <a:lstStyle/>
          <a:p>
            <a:r>
              <a:rPr lang="nl-BE"/>
              <a:t>apr 2025</a:t>
            </a:r>
          </a:p>
        </p:txBody>
      </p:sp>
    </p:spTree>
    <p:extLst>
      <p:ext uri="{BB962C8B-B14F-4D97-AF65-F5344CB8AC3E}">
        <p14:creationId xmlns:p14="http://schemas.microsoft.com/office/powerpoint/2010/main" val="3389902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96105-5CB3-DF5E-F0D9-7ACD81A6B1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E04084-C607-5AAF-2E28-20F518A0C70F}"/>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E4157B19-F7B0-ED17-521B-F35086E7B9FE}"/>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ICF-CY is een concretisering van het </a:t>
            </a:r>
            <a:r>
              <a:rPr lang="nl-NL" sz="1200" kern="1200" dirty="0" err="1">
                <a:solidFill>
                  <a:schemeClr val="tx1"/>
                </a:solidFill>
                <a:effectLst/>
                <a:latin typeface="+mn-lt"/>
                <a:ea typeface="+mn-ea"/>
                <a:cs typeface="+mn-cs"/>
              </a:rPr>
              <a:t>biopsychosociaal</a:t>
            </a:r>
            <a:r>
              <a:rPr lang="nl-NL" sz="1200" kern="1200" dirty="0">
                <a:solidFill>
                  <a:schemeClr val="tx1"/>
                </a:solidFill>
                <a:effectLst/>
                <a:latin typeface="+mn-lt"/>
                <a:ea typeface="+mn-ea"/>
                <a:cs typeface="+mn-cs"/>
              </a:rPr>
              <a:t> model. Het beschrijft het menselijk functioneren vanuit </a:t>
            </a:r>
            <a:r>
              <a:rPr lang="nl-NL" sz="1200" b="1" kern="1200" dirty="0">
                <a:solidFill>
                  <a:schemeClr val="tx1"/>
                </a:solidFill>
                <a:effectLst/>
                <a:latin typeface="+mn-lt"/>
                <a:ea typeface="+mn-ea"/>
                <a:cs typeface="+mn-cs"/>
              </a:rPr>
              <a:t>drie perspectieven </a:t>
            </a:r>
            <a:r>
              <a:rPr lang="nl-NL" sz="1200" kern="1200" dirty="0">
                <a:solidFill>
                  <a:schemeClr val="tx1"/>
                </a:solidFill>
                <a:effectLst/>
                <a:latin typeface="+mn-lt"/>
                <a:ea typeface="+mn-ea"/>
                <a:cs typeface="+mn-cs"/>
              </a:rPr>
              <a:t>die onderling met elkaar verbonden zijn, maar tegelijk ook duidelijk te onderscheiden zijn, namelijk: </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het </a:t>
            </a:r>
            <a:r>
              <a:rPr lang="nl-NL" sz="1200" b="1" kern="1200" dirty="0">
                <a:solidFill>
                  <a:schemeClr val="tx1"/>
                </a:solidFill>
                <a:effectLst/>
                <a:latin typeface="+mn-lt"/>
                <a:ea typeface="+mn-ea"/>
                <a:cs typeface="+mn-cs"/>
              </a:rPr>
              <a:t>menselijke organisme</a:t>
            </a:r>
            <a:r>
              <a:rPr lang="nl-NL" sz="1200" kern="1200" dirty="0">
                <a:solidFill>
                  <a:schemeClr val="tx1"/>
                </a:solidFill>
                <a:effectLst/>
                <a:latin typeface="+mn-lt"/>
                <a:ea typeface="+mn-ea"/>
                <a:cs typeface="+mn-cs"/>
              </a:rPr>
              <a:t>: dit verwijst naar het biologische aspect en wordt weergegeven bij de Functies en Anatomische eigenschappen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het </a:t>
            </a:r>
            <a:r>
              <a:rPr lang="nl-NL" sz="1200" b="1" kern="1200" dirty="0">
                <a:solidFill>
                  <a:schemeClr val="tx1"/>
                </a:solidFill>
                <a:effectLst/>
                <a:latin typeface="+mn-lt"/>
                <a:ea typeface="+mn-ea"/>
                <a:cs typeface="+mn-cs"/>
              </a:rPr>
              <a:t>menselijke handelen</a:t>
            </a:r>
            <a:r>
              <a:rPr lang="nl-NL" sz="1200" kern="1200" dirty="0">
                <a:solidFill>
                  <a:schemeClr val="tx1"/>
                </a:solidFill>
                <a:effectLst/>
                <a:latin typeface="+mn-lt"/>
                <a:ea typeface="+mn-ea"/>
                <a:cs typeface="+mn-cs"/>
              </a:rPr>
              <a:t>: dit gaat over het psychologische aspect en vind je bij de Activiteiten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a:t>
            </a:r>
            <a:r>
              <a:rPr lang="nl-NL" sz="1200" b="1" kern="1200" dirty="0">
                <a:solidFill>
                  <a:schemeClr val="tx1"/>
                </a:solidFill>
                <a:effectLst/>
                <a:latin typeface="+mn-lt"/>
                <a:ea typeface="+mn-ea"/>
                <a:cs typeface="+mn-cs"/>
              </a:rPr>
              <a:t>deelname aan het maatschappelijke leven</a:t>
            </a:r>
            <a:r>
              <a:rPr lang="nl-NL" sz="1200" kern="1200" dirty="0">
                <a:solidFill>
                  <a:schemeClr val="tx1"/>
                </a:solidFill>
                <a:effectLst/>
                <a:latin typeface="+mn-lt"/>
                <a:ea typeface="+mn-ea"/>
                <a:cs typeface="+mn-cs"/>
              </a:rPr>
              <a:t>: hiermee wordt het sociale aspect bedoeld en dit staat onder Participatie.</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Hoe iemand functioneert, wordt voortdurend beïnvloed door persoonlijke factoren en door de externe factoren (de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Merk ook op dat categoriale classificaties zoals verstandelijke beperking, ADHD of dyslexie </a:t>
            </a:r>
            <a:r>
              <a:rPr lang="nl-NL" sz="1200" b="1" kern="1200" dirty="0">
                <a:solidFill>
                  <a:schemeClr val="tx1"/>
                </a:solidFill>
                <a:effectLst/>
                <a:latin typeface="+mn-lt"/>
                <a:ea typeface="+mn-ea"/>
                <a:cs typeface="+mn-cs"/>
              </a:rPr>
              <a:t>geen deel uitmaken van ICF. </a:t>
            </a:r>
            <a:r>
              <a:rPr lang="nl-NL" sz="1200" kern="1200" dirty="0">
                <a:solidFill>
                  <a:schemeClr val="tx1"/>
                </a:solidFill>
                <a:effectLst/>
                <a:latin typeface="+mn-lt"/>
                <a:ea typeface="+mn-ea"/>
                <a:cs typeface="+mn-cs"/>
              </a:rPr>
              <a:t>Deze</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passen onder </a:t>
            </a:r>
            <a:r>
              <a:rPr lang="nl-NL" sz="1200" i="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‘Gezondheidstoestand, ziekten, aandoeningen'.</a:t>
            </a:r>
            <a:endParaRPr lang="nl-BE" sz="120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833D4D7C-F182-5BA8-474E-34088757E34C}"/>
              </a:ext>
            </a:extLst>
          </p:cNvPr>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60533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4AF39-A3E5-97F0-FC34-8BE1B8B0F15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0B8E8C3-1A98-0F0A-AE73-F791ACB1B09C}"/>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0AD355D2-E40D-A0E7-28C2-4F0157F9609C}"/>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Waarom is het belangrijk om ICF-CY te gebruiken?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ICF-CY clusteren we alle verzamelde informatie over het kind of de jongere en zijn functioneren binnen verschillende contexten. Dit is een handig hulpmiddel binnen handelingsgerichte diagnostiek.</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ICF-CY legt hierbij de nadruk op interacties tussen de verschillende componenten van het functioneren binnen een context. Hierdoor stappen we af van het medisch deficit model. Dit vraagt om een </a:t>
            </a:r>
            <a:r>
              <a:rPr lang="nl-NL" sz="1200" b="1" kern="1200" dirty="0" err="1">
                <a:solidFill>
                  <a:schemeClr val="tx1"/>
                </a:solidFill>
                <a:effectLst/>
                <a:latin typeface="+mn-lt"/>
                <a:ea typeface="+mn-ea"/>
                <a:cs typeface="+mn-cs"/>
              </a:rPr>
              <a:t>mindshift</a:t>
            </a:r>
            <a:r>
              <a:rPr lang="nl-NL" sz="1200" kern="1200" dirty="0">
                <a:solidFill>
                  <a:schemeClr val="tx1"/>
                </a:solidFill>
                <a:effectLst/>
                <a:latin typeface="+mn-lt"/>
                <a:ea typeface="+mn-ea"/>
                <a:cs typeface="+mn-cs"/>
              </a:rPr>
              <a:t>. We stellen ons niet meer de vraag welke diagnose een kind of jongere heeft maar beschrijven hoe een kind of jongere dagelijks functioneert. Het is hierbij belangrijk om steeds het </a:t>
            </a:r>
            <a:r>
              <a:rPr lang="nl-NL" sz="1200" b="1" kern="1200" dirty="0">
                <a:solidFill>
                  <a:schemeClr val="tx1"/>
                </a:solidFill>
                <a:effectLst/>
                <a:latin typeface="+mn-lt"/>
                <a:ea typeface="+mn-ea"/>
                <a:cs typeface="+mn-cs"/>
              </a:rPr>
              <a:t>totaalplaatje</a:t>
            </a:r>
            <a:r>
              <a:rPr lang="nl-NL" sz="1200" kern="1200" dirty="0">
                <a:solidFill>
                  <a:schemeClr val="tx1"/>
                </a:solidFill>
                <a:effectLst/>
                <a:latin typeface="+mn-lt"/>
                <a:ea typeface="+mn-ea"/>
                <a:cs typeface="+mn-cs"/>
              </a:rPr>
              <a:t> voor ogen te houden: iemand functioneert op een bepaalde manier in een context en kan op een andere manier functioneren in een andere context.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Een andere reden om ICF-CY te gebruiken, is het gebruik van neutrale taal om het functioneren te beschrijven. Je beschrijft wat je ziet en geeft er geen interpretatie aan. Hierdoor vermijd je </a:t>
            </a:r>
            <a:r>
              <a:rPr lang="nl-BE" sz="1200" kern="1200" dirty="0">
                <a:solidFill>
                  <a:schemeClr val="tx1"/>
                </a:solidFill>
                <a:effectLst/>
                <a:latin typeface="+mn-lt"/>
                <a:ea typeface="+mn-ea"/>
                <a:cs typeface="+mn-cs"/>
              </a:rPr>
              <a:t>geladenheid, connotaties, veralgemeningen en containerbegrippen.</a:t>
            </a:r>
          </a:p>
          <a:p>
            <a:r>
              <a:rPr lang="nl-NL" sz="1200" kern="1200" dirty="0">
                <a:solidFill>
                  <a:schemeClr val="tx1"/>
                </a:solidFill>
                <a:effectLst/>
                <a:latin typeface="+mn-lt"/>
                <a:ea typeface="+mn-ea"/>
                <a:cs typeface="+mn-cs"/>
              </a:rPr>
              <a:t>Binnen ICF-CY wordt daarenboven aandacht besteed aan </a:t>
            </a:r>
            <a:r>
              <a:rPr lang="nl-BE" sz="1200" kern="1200" dirty="0">
                <a:solidFill>
                  <a:schemeClr val="tx1"/>
                </a:solidFill>
                <a:effectLst/>
                <a:latin typeface="+mn-lt"/>
                <a:ea typeface="+mn-ea"/>
                <a:cs typeface="+mn-cs"/>
              </a:rPr>
              <a:t>zowel de sterke punten, de ondersteunende factoren, als aan de uitdagingen of de belemmerende factoren. Dit kan je doen door een plusje of een minnetje toe te voegen aan informatie.</a:t>
            </a:r>
          </a:p>
          <a:p>
            <a:r>
              <a:rPr lang="nl-BE" sz="1200" kern="1200" dirty="0">
                <a:solidFill>
                  <a:schemeClr val="tx1"/>
                </a:solidFill>
                <a:effectLst/>
                <a:latin typeface="+mn-lt"/>
                <a:ea typeface="+mn-ea"/>
                <a:cs typeface="+mn-cs"/>
              </a:rPr>
              <a:t>Binnen het CLB versterkt het gebruik van ICF de multidisciplinaire samenwerking. </a:t>
            </a:r>
            <a:r>
              <a:rPr lang="nl-NL" sz="1200" kern="1200" dirty="0">
                <a:solidFill>
                  <a:schemeClr val="tx1"/>
                </a:solidFill>
                <a:effectLst/>
                <a:latin typeface="+mn-lt"/>
                <a:ea typeface="+mn-ea"/>
                <a:cs typeface="+mn-cs"/>
              </a:rPr>
              <a:t>Het biedt een gemeenschappelijke taal en maakt communicatie tussen verschillende disciplines binnen het CLB en met externe partners gemakkelijker. </a:t>
            </a:r>
            <a:r>
              <a:rPr lang="nl-BE" sz="1200" kern="1200" dirty="0">
                <a:solidFill>
                  <a:schemeClr val="tx1"/>
                </a:solidFill>
                <a:effectLst/>
                <a:latin typeface="+mn-lt"/>
                <a:ea typeface="+mn-ea"/>
                <a:cs typeface="+mn-cs"/>
              </a:rPr>
              <a:t>Denk maar aan andere multidisciplinaire centra waar men met ICF werkt zoals de vele CAR's of de COS'n. Door eenzelfde classificatiesysteem te gebruiken, wordt de communicatie rond de leerling eenvoudiger over de verschillende partners heen, alsook het vergelijken van verzamelde informatie.</a:t>
            </a:r>
            <a:r>
              <a:rPr lang="nl-NL" sz="1200" kern="1200" dirty="0">
                <a:solidFill>
                  <a:schemeClr val="tx1"/>
                </a:solidFill>
                <a:effectLst/>
                <a:latin typeface="+mn-lt"/>
                <a:ea typeface="+mn-ea"/>
                <a:cs typeface="+mn-cs"/>
              </a:rPr>
              <a:t> Op die manier is de informatie bruikbaarder in een overleg binnen je eigen team of met externe partners. </a:t>
            </a:r>
            <a:endParaRPr lang="nl-BE" dirty="0"/>
          </a:p>
        </p:txBody>
      </p:sp>
      <p:sp>
        <p:nvSpPr>
          <p:cNvPr id="4" name="Tijdelijke aanduiding voor dianummer 3">
            <a:extLst>
              <a:ext uri="{FF2B5EF4-FFF2-40B4-BE49-F238E27FC236}">
                <a16:creationId xmlns:a16="http://schemas.microsoft.com/office/drawing/2014/main" id="{B6487E4B-26D0-748C-FCA1-01EA2919D88B}"/>
              </a:ext>
            </a:extLst>
          </p:cNvPr>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451875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D70EE-A6FC-EB3E-8118-431A0194ED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311B23-3127-C8CE-DC62-7E6117593393}"/>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C6029D9A-2E5D-30BA-302B-AA8BB7801FEF}"/>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Welke winst haal je als CLB-medewerker uit het gebruik van ICF-CY?</a:t>
            </a:r>
          </a:p>
          <a:p>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Wel, in de </a:t>
            </a:r>
            <a:r>
              <a:rPr lang="nl-NL" sz="1200" b="1" kern="1200" dirty="0">
                <a:solidFill>
                  <a:schemeClr val="tx1"/>
                </a:solidFill>
                <a:effectLst/>
                <a:latin typeface="+mn-lt"/>
                <a:ea typeface="+mn-ea"/>
                <a:cs typeface="+mn-cs"/>
              </a:rPr>
              <a:t>onderwijsregelgeving</a:t>
            </a:r>
            <a:r>
              <a:rPr lang="nl-NL" sz="1200" kern="1200" dirty="0">
                <a:solidFill>
                  <a:schemeClr val="tx1"/>
                </a:solidFill>
                <a:effectLst/>
                <a:latin typeface="+mn-lt"/>
                <a:ea typeface="+mn-ea"/>
                <a:cs typeface="+mn-cs"/>
              </a:rPr>
              <a:t> wordt impliciet verwezen naar ICF-CY en de onderliggende visie. Specifieke onderwijsbehoeften worden er namelijk gedefinieerd als "langdurige en belangrijke </a:t>
            </a:r>
            <a:r>
              <a:rPr lang="nl-NL" sz="1200" b="1" kern="1200" dirty="0">
                <a:solidFill>
                  <a:schemeClr val="tx1"/>
                </a:solidFill>
                <a:effectLst/>
                <a:latin typeface="+mn-lt"/>
                <a:ea typeface="+mn-ea"/>
                <a:cs typeface="+mn-cs"/>
              </a:rPr>
              <a:t>participatieproblemen </a:t>
            </a:r>
            <a:r>
              <a:rPr lang="nl-NL" sz="1200" kern="1200" dirty="0">
                <a:solidFill>
                  <a:schemeClr val="tx1"/>
                </a:solidFill>
                <a:effectLst/>
                <a:latin typeface="+mn-lt"/>
                <a:ea typeface="+mn-ea"/>
                <a:cs typeface="+mn-cs"/>
              </a:rPr>
              <a:t>die te wijten zijn aan het samenspel tussen: </a:t>
            </a:r>
            <a:r>
              <a:rPr lang="nl-NL" sz="1200" b="1" kern="1200" dirty="0">
                <a:solidFill>
                  <a:schemeClr val="tx1"/>
                </a:solidFill>
                <a:effectLst/>
                <a:latin typeface="+mn-lt"/>
                <a:ea typeface="+mn-ea"/>
                <a:cs typeface="+mn-cs"/>
              </a:rPr>
              <a:t>functie</a:t>
            </a:r>
            <a:r>
              <a:rPr lang="nl-NL" sz="1200" kern="1200" dirty="0">
                <a:solidFill>
                  <a:schemeClr val="tx1"/>
                </a:solidFill>
                <a:effectLst/>
                <a:latin typeface="+mn-lt"/>
                <a:ea typeface="+mn-ea"/>
                <a:cs typeface="+mn-cs"/>
              </a:rPr>
              <a:t>beperking(en) op mentaal, psychisch, lichamelijk of zintuiglijk vlak en; </a:t>
            </a:r>
            <a:r>
              <a:rPr lang="nl-NL" sz="1200" b="1" kern="1200" dirty="0">
                <a:solidFill>
                  <a:schemeClr val="tx1"/>
                </a:solidFill>
                <a:effectLst/>
                <a:latin typeface="+mn-lt"/>
                <a:ea typeface="+mn-ea"/>
                <a:cs typeface="+mn-cs"/>
              </a:rPr>
              <a:t>beperkingen </a:t>
            </a:r>
            <a:r>
              <a:rPr lang="nl-NL" sz="1200" kern="1200" dirty="0">
                <a:solidFill>
                  <a:schemeClr val="tx1"/>
                </a:solidFill>
                <a:effectLst/>
                <a:latin typeface="+mn-lt"/>
                <a:ea typeface="+mn-ea"/>
                <a:cs typeface="+mn-cs"/>
              </a:rPr>
              <a:t>bij het uitvoeren van activiteiten als ook met </a:t>
            </a:r>
            <a:r>
              <a:rPr lang="nl-NL" sz="1200" b="1" kern="1200" dirty="0">
                <a:solidFill>
                  <a:schemeClr val="tx1"/>
                </a:solidFill>
                <a:effectLst/>
                <a:latin typeface="+mn-lt"/>
                <a:ea typeface="+mn-ea"/>
                <a:cs typeface="+mn-cs"/>
              </a:rPr>
              <a:t>persoonlijke en externe factoren</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Daarnaast versterkt het gebruik van ICF-CY binnen CLB de samenwerking met de hulpverleners van verschillende externe diensten en sectoren vanuit de </a:t>
            </a:r>
            <a:r>
              <a:rPr lang="nl-BE" sz="1200" b="1" kern="1200" dirty="0">
                <a:solidFill>
                  <a:schemeClr val="tx1"/>
                </a:solidFill>
                <a:effectLst/>
                <a:latin typeface="+mn-lt"/>
                <a:ea typeface="+mn-ea"/>
                <a:cs typeface="+mn-cs"/>
              </a:rPr>
              <a:t>draaischijffunctie</a:t>
            </a:r>
            <a:r>
              <a:rPr lang="nl-BE" sz="1200" kern="1200" dirty="0">
                <a:solidFill>
                  <a:schemeClr val="tx1"/>
                </a:solidFill>
                <a:effectLst/>
                <a:latin typeface="+mn-lt"/>
                <a:ea typeface="+mn-ea"/>
                <a:cs typeface="+mn-cs"/>
              </a:rPr>
              <a:t>. Dit haalde ik eerder al aan.  </a:t>
            </a:r>
          </a:p>
          <a:p>
            <a:r>
              <a:rPr lang="nl-BE" sz="1200" kern="1200" dirty="0">
                <a:solidFill>
                  <a:schemeClr val="tx1"/>
                </a:solidFill>
                <a:effectLst/>
                <a:latin typeface="+mn-lt"/>
                <a:ea typeface="+mn-ea"/>
                <a:cs typeface="+mn-cs"/>
              </a:rPr>
              <a:t>Een laatste </a:t>
            </a:r>
            <a:r>
              <a:rPr lang="nl-NL" sz="1200" kern="1200" dirty="0">
                <a:solidFill>
                  <a:schemeClr val="tx1"/>
                </a:solidFill>
                <a:effectLst/>
                <a:latin typeface="+mn-lt"/>
                <a:ea typeface="+mn-ea"/>
                <a:cs typeface="+mn-cs"/>
              </a:rPr>
              <a:t>voordeel is dat dit doorheen het HGD-traject een hulpmiddel is om overzicht te houden over het brede functioneren van een leerling binnen zijn context. Het helpt bij het overzichtelijk clusteren van zo concreet mogelijke informatie met oog voor mogelijke interacties. Zo wordt het in de integratie- en aanbevelingsfase gemakkelijker om tot doelen, behoeften en aanbevelingen te komen.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afgelopen jaren werd ICF ook volledig binnen het HGD traject </a:t>
            </a:r>
            <a:r>
              <a:rPr lang="nl-NL" sz="1200" kern="1200" dirty="0" err="1">
                <a:solidFill>
                  <a:schemeClr val="tx1"/>
                </a:solidFill>
                <a:effectLst/>
                <a:latin typeface="+mn-lt"/>
                <a:ea typeface="+mn-ea"/>
                <a:cs typeface="+mn-cs"/>
              </a:rPr>
              <a:t>geimplementeerd</a:t>
            </a:r>
            <a:r>
              <a:rPr lang="nl-NL" sz="1200" kern="1200" dirty="0">
                <a:solidFill>
                  <a:schemeClr val="tx1"/>
                </a:solidFill>
                <a:effectLst/>
                <a:latin typeface="+mn-lt"/>
                <a:ea typeface="+mn-ea"/>
                <a:cs typeface="+mn-cs"/>
              </a:rPr>
              <a:t>. Dit zal je ook zien terugkomen in de opmaak van de protocollen. ICF krijgt meer en meer een prominente rol in de brede beeldvorming van het functioneren van kinderen en jongeren binnen hun contexten.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je benieuwd bent op welke manier ICF-CY en HGD elkaar versterken, vanuit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 schreven we hieromtrent een bijlage die je kan terugvinden in de materialenbank op de website. De rechtstreekse link, vind je ook terug in de notitiepagina van deze slide. </a:t>
            </a:r>
          </a:p>
          <a:p>
            <a:endParaRPr lang="nl-BE"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https</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www.prodiagnostiek.be</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wp</a:t>
            </a:r>
            <a:r>
              <a:rPr lang="nl-NL" sz="1200" kern="1200" dirty="0">
                <a:solidFill>
                  <a:schemeClr val="tx1"/>
                </a:solidFill>
                <a:effectLst/>
                <a:latin typeface="+mn-lt"/>
                <a:ea typeface="+mn-ea"/>
                <a:cs typeface="+mn-cs"/>
              </a:rPr>
              <a:t>-content/uploads/2023/10/ICF-en-HGD-versterken-</a:t>
            </a:r>
            <a:r>
              <a:rPr lang="nl-NL" sz="1200" kern="1200" dirty="0" err="1">
                <a:solidFill>
                  <a:schemeClr val="tx1"/>
                </a:solidFill>
                <a:effectLst/>
                <a:latin typeface="+mn-lt"/>
                <a:ea typeface="+mn-ea"/>
                <a:cs typeface="+mn-cs"/>
              </a:rPr>
              <a:t>elkaar.pdf</a:t>
            </a:r>
            <a:endParaRPr lang="nl-BE" sz="120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517D839F-3AE4-EB8F-8D39-ABA77DA8B1B8}"/>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35557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29898-8176-3E3B-6E00-5A6A743649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BF3C2F-AFE6-85BA-28D5-9B3013DEA6CC}"/>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A245C9FB-FFAB-2604-F50E-1EEE365AA22C}"/>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Hoe ga je nu aan de slag met ICF-CY?</a:t>
            </a:r>
          </a:p>
          <a:p>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Er zijn twee mogelijkheden om gebruik te maken van ICF-CY. De eerste optie is via een </a:t>
            </a:r>
            <a:r>
              <a:rPr lang="nl-NL" sz="1200" b="1" kern="1200" dirty="0">
                <a:solidFill>
                  <a:schemeClr val="tx1"/>
                </a:solidFill>
                <a:effectLst/>
                <a:latin typeface="+mn-lt"/>
                <a:ea typeface="+mn-ea"/>
                <a:cs typeface="+mn-cs"/>
              </a:rPr>
              <a:t>onlinebrowser (</a:t>
            </a:r>
            <a:r>
              <a:rPr lang="nl-NL" sz="1200" b="1" kern="1200" dirty="0" err="1">
                <a:solidFill>
                  <a:schemeClr val="tx1"/>
                </a:solidFill>
                <a:effectLst/>
                <a:latin typeface="+mn-lt"/>
                <a:ea typeface="+mn-ea"/>
                <a:cs typeface="+mn-cs"/>
              </a:rPr>
              <a:t>https</a:t>
            </a:r>
            <a:r>
              <a:rPr lang="nl-NL" sz="1200" b="1" kern="1200" dirty="0">
                <a:solidFill>
                  <a:schemeClr val="tx1"/>
                </a:solidFill>
                <a:effectLst/>
                <a:latin typeface="+mn-lt"/>
                <a:ea typeface="+mn-ea"/>
                <a:cs typeface="+mn-cs"/>
              </a:rPr>
              <a:t>://</a:t>
            </a:r>
            <a:r>
              <a:rPr lang="nl-NL" sz="1200" b="1" kern="1200" dirty="0" err="1">
                <a:solidFill>
                  <a:schemeClr val="tx1"/>
                </a:solidFill>
                <a:effectLst/>
                <a:latin typeface="+mn-lt"/>
                <a:ea typeface="+mn-ea"/>
                <a:cs typeface="+mn-cs"/>
              </a:rPr>
              <a:t>class.whofic.nl</a:t>
            </a:r>
            <a:r>
              <a:rPr lang="nl-NL" sz="1200" b="1"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Ook deze link vind je terug in de notitiepagina van deze slide, maar je kan hem ook terugvinden op de webpagina van deze kennisclip. Let er wel op dat je vervolgens in de donkerblauwe balk bij ICF de juiste classificatie selecteert, namelijk ICF-CY-2018-NL. Je kan vervolgens de verschillende componenten verder openklappen. Het zou ons te ver leiden in deze kennisclip om diep in te gaan op het gebruik van de website. Wil jij er toch graag meer over leren – onder het luikje Leermodules op de website van </a:t>
            </a:r>
            <a:r>
              <a:rPr lang="nl-NL" sz="1200" kern="1200" dirty="0" err="1">
                <a:solidFill>
                  <a:schemeClr val="tx1"/>
                </a:solidFill>
                <a:effectLst/>
                <a:latin typeface="+mn-lt"/>
                <a:ea typeface="+mn-ea"/>
                <a:cs typeface="+mn-cs"/>
              </a:rPr>
              <a:t>Prodia</a:t>
            </a:r>
            <a:r>
              <a:rPr lang="nl-NL" sz="1200" kern="1200" dirty="0">
                <a:solidFill>
                  <a:schemeClr val="tx1"/>
                </a:solidFill>
                <a:effectLst/>
                <a:latin typeface="+mn-lt"/>
                <a:ea typeface="+mn-ea"/>
                <a:cs typeface="+mn-cs"/>
              </a:rPr>
              <a:t>, vind je ook een leermodule “Introductie tot ICF”. Hier kan je verder oefenen.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ICF-CY bestaat ook in boekvorm. De meest recente Nederlandstalige versie dateert uit 2018 en heet de ‘</a:t>
            </a:r>
            <a:r>
              <a:rPr lang="nl-BE" sz="1200" kern="1200" dirty="0">
                <a:solidFill>
                  <a:schemeClr val="tx1"/>
                </a:solidFill>
                <a:effectLst/>
                <a:latin typeface="+mn-lt"/>
                <a:ea typeface="+mn-ea"/>
                <a:cs typeface="+mn-cs"/>
              </a:rPr>
              <a:t>Nederlandse vertaling van de International Classification of Functioning, Disability and Health, Children &amp; Youth Version’.</a:t>
            </a:r>
          </a:p>
        </p:txBody>
      </p:sp>
      <p:sp>
        <p:nvSpPr>
          <p:cNvPr id="4" name="Tijdelijke aanduiding voor dianummer 3">
            <a:extLst>
              <a:ext uri="{FF2B5EF4-FFF2-40B4-BE49-F238E27FC236}">
                <a16:creationId xmlns:a16="http://schemas.microsoft.com/office/drawing/2014/main" id="{057296FE-DC5E-9D81-FF75-287358D36B77}"/>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76051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2CA24-3539-E880-35EF-C6557F72BA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88CD68-9A4C-D06B-A7A0-A1BC1AB4D926}"/>
              </a:ext>
            </a:extLst>
          </p:cNvPr>
          <p:cNvSpPr>
            <a:spLocks noGrp="1" noRot="1" noChangeAspect="1"/>
          </p:cNvSpPr>
          <p:nvPr>
            <p:ph type="sldImg"/>
          </p:nvPr>
        </p:nvSpPr>
        <p:spPr>
          <a:xfrm>
            <a:off x="2290763" y="512763"/>
            <a:ext cx="4562475" cy="2566987"/>
          </a:xfrm>
        </p:spPr>
      </p:sp>
      <p:sp>
        <p:nvSpPr>
          <p:cNvPr id="3" name="Tijdelijke aanduiding voor notities 2">
            <a:extLst>
              <a:ext uri="{FF2B5EF4-FFF2-40B4-BE49-F238E27FC236}">
                <a16:creationId xmlns:a16="http://schemas.microsoft.com/office/drawing/2014/main" id="{35F7BCA3-1E4F-BD95-4EE4-457CEC926F04}"/>
              </a:ext>
            </a:extLst>
          </p:cNvPr>
          <p:cNvSpPr>
            <a:spLocks noGrp="1"/>
          </p:cNvSpPr>
          <p:nvPr>
            <p:ph type="body" idx="1"/>
          </p:nvPr>
        </p:nvSpPr>
        <p:spPr/>
        <p:txBody>
          <a:bodyPr/>
          <a:lstStyle/>
          <a:p>
            <a:r>
              <a:rPr lang="nl-NL" sz="1200" kern="1200" dirty="0">
                <a:solidFill>
                  <a:schemeClr val="tx1"/>
                </a:solidFill>
                <a:effectLst/>
                <a:latin typeface="+mn-lt"/>
                <a:ea typeface="+mn-ea"/>
                <a:cs typeface="+mn-cs"/>
              </a:rPr>
              <a:t>ICF-CY is een dimensioneel classificatiesysteem. Binnen dit classificatiesysteem zijn twee grote </a:t>
            </a:r>
            <a:r>
              <a:rPr lang="nl-NL" sz="1200" b="1" kern="1200" dirty="0">
                <a:solidFill>
                  <a:schemeClr val="tx1"/>
                </a:solidFill>
                <a:effectLst/>
                <a:latin typeface="+mn-lt"/>
                <a:ea typeface="+mn-ea"/>
                <a:cs typeface="+mn-cs"/>
              </a:rPr>
              <a:t>delen</a:t>
            </a:r>
            <a:r>
              <a:rPr lang="nl-NL" sz="1200" kern="1200" dirty="0">
                <a:solidFill>
                  <a:schemeClr val="tx1"/>
                </a:solidFill>
                <a:effectLst/>
                <a:latin typeface="+mn-lt"/>
                <a:ea typeface="+mn-ea"/>
                <a:cs typeface="+mn-cs"/>
              </a:rPr>
              <a:t> te onderscheiden. Eén deel omvat informatie over het functioneren, dit zijn: functies en anatomische eigenschappen als ook activiteiten en participatie;   een ander deel bevat informatie over factoren die het functioneren kunnen beïnvloeden en vallen onder externe of persoonlijke factoren)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Elk deel wordt vervolgens opgedeeld in verschillende </a:t>
            </a:r>
            <a:r>
              <a:rPr lang="nl-NL" sz="1200" b="1" kern="1200" dirty="0">
                <a:solidFill>
                  <a:schemeClr val="tx1"/>
                </a:solidFill>
                <a:effectLst/>
                <a:latin typeface="+mn-lt"/>
                <a:ea typeface="+mn-ea"/>
                <a:cs typeface="+mn-cs"/>
              </a:rPr>
              <a:t>componenten</a:t>
            </a:r>
            <a:r>
              <a:rPr lang="nl-NL" sz="1200" kern="1200" dirty="0">
                <a:solidFill>
                  <a:schemeClr val="tx1"/>
                </a:solidFill>
                <a:effectLst/>
                <a:latin typeface="+mn-lt"/>
                <a:ea typeface="+mn-ea"/>
                <a:cs typeface="+mn-cs"/>
              </a:rPr>
              <a:t>. Let op: hoewel Activiteiten en Participatie afzonderlijke componenten zijn, hebben ze binnen ICF-CY eenzelfde structuur. Dit betekent dat je zowel onder activiteiten als onder participatie iets kan wegschrijven over het ‘leren en toepassen van kennis’. Je kan bijvoorbeeld bij activiteiten aangeven of iemand mee kan helpen bij het bereiden van maaltijden. Bij participatie noteer je dan of het kind of de jongere dit al dan niet doet binnen zijn gezin. Misschien is dit iets wat bij zijn papa wel gebeurt maar bij zijn mama niet.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Elke component is verder onderverdeeld in </a:t>
            </a:r>
            <a:r>
              <a:rPr lang="nl-NL" sz="1200" b="1" kern="1200" dirty="0">
                <a:solidFill>
                  <a:schemeClr val="tx1"/>
                </a:solidFill>
                <a:effectLst/>
                <a:latin typeface="+mn-lt"/>
                <a:ea typeface="+mn-ea"/>
                <a:cs typeface="+mn-cs"/>
              </a:rPr>
              <a:t>domeinen</a:t>
            </a:r>
            <a:r>
              <a:rPr lang="nl-NL" sz="1200" kern="1200" dirty="0">
                <a:solidFill>
                  <a:schemeClr val="tx1"/>
                </a:solidFill>
                <a:effectLst/>
                <a:latin typeface="+mn-lt"/>
                <a:ea typeface="+mn-ea"/>
                <a:cs typeface="+mn-cs"/>
              </a:rPr>
              <a:t>; eerst algemene en nadien specifieke. Binnen elk domein vind je </a:t>
            </a:r>
            <a:r>
              <a:rPr lang="nl-NL" sz="1200" b="1" kern="1200" dirty="0">
                <a:solidFill>
                  <a:schemeClr val="tx1"/>
                </a:solidFill>
                <a:effectLst/>
                <a:latin typeface="+mn-lt"/>
                <a:ea typeface="+mn-ea"/>
                <a:cs typeface="+mn-cs"/>
              </a:rPr>
              <a:t>categorieën</a:t>
            </a:r>
            <a:r>
              <a:rPr lang="nl-NL" sz="1200" kern="1200" dirty="0">
                <a:solidFill>
                  <a:schemeClr val="tx1"/>
                </a:solidFill>
                <a:effectLst/>
                <a:latin typeface="+mn-lt"/>
                <a:ea typeface="+mn-ea"/>
                <a:cs typeface="+mn-cs"/>
              </a:rPr>
              <a:t> die soms nog dieper gelaagd zijn.</a:t>
            </a:r>
          </a:p>
          <a:p>
            <a:endParaRPr lang="nl-BE" sz="1200" kern="1200" dirty="0">
              <a:solidFill>
                <a:schemeClr val="tx1"/>
              </a:solidFill>
              <a:effectLst/>
              <a:latin typeface="+mn-lt"/>
              <a:ea typeface="+mn-ea"/>
              <a:cs typeface="+mn-cs"/>
            </a:endParaRPr>
          </a:p>
        </p:txBody>
      </p:sp>
      <p:sp>
        <p:nvSpPr>
          <p:cNvPr id="4" name="Tijdelijke aanduiding voor dianummer 3">
            <a:extLst>
              <a:ext uri="{FF2B5EF4-FFF2-40B4-BE49-F238E27FC236}">
                <a16:creationId xmlns:a16="http://schemas.microsoft.com/office/drawing/2014/main" id="{37355128-7A3B-53FB-8888-10712E178A42}"/>
              </a:ext>
            </a:extLst>
          </p:cNvPr>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66628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volgende slides concretiseren we welke informatie onder welke component van ICF-CY valt en waar je deze dus noteert.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Onder de </a:t>
            </a:r>
            <a:r>
              <a:rPr lang="nl-NL" sz="1200" b="1" kern="1200" dirty="0">
                <a:solidFill>
                  <a:schemeClr val="tx1"/>
                </a:solidFill>
                <a:effectLst/>
                <a:latin typeface="+mn-lt"/>
                <a:ea typeface="+mn-ea"/>
                <a:cs typeface="+mn-cs"/>
              </a:rPr>
              <a:t>functies</a:t>
            </a:r>
            <a:r>
              <a:rPr lang="nl-NL" sz="1200" kern="1200" dirty="0">
                <a:solidFill>
                  <a:schemeClr val="tx1"/>
                </a:solidFill>
                <a:effectLst/>
                <a:latin typeface="+mn-lt"/>
                <a:ea typeface="+mn-ea"/>
                <a:cs typeface="+mn-cs"/>
              </a:rPr>
              <a:t> vallen de fysiologische en mentale eigenschappen van het menselijk lichaam. Voorbeelden hiervan zijn: gemakkelijk kunnen inslapen, een gemiddelde vloeiende intelligentie en sterke gekristalliseerde intelligentie hebben, dikwijls last hebben van hoofdpijn en glutenintolerant zijn.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de </a:t>
            </a:r>
            <a:r>
              <a:rPr lang="nl-NL" sz="1200" b="1" kern="1200" dirty="0">
                <a:solidFill>
                  <a:schemeClr val="tx1"/>
                </a:solidFill>
                <a:effectLst/>
                <a:latin typeface="+mn-lt"/>
                <a:ea typeface="+mn-ea"/>
                <a:cs typeface="+mn-cs"/>
              </a:rPr>
              <a:t>anatomische eigenschappen</a:t>
            </a:r>
            <a:r>
              <a:rPr lang="nl-NL" sz="1200" kern="1200" dirty="0">
                <a:solidFill>
                  <a:schemeClr val="tx1"/>
                </a:solidFill>
                <a:effectLst/>
                <a:latin typeface="+mn-lt"/>
                <a:ea typeface="+mn-ea"/>
                <a:cs typeface="+mn-cs"/>
              </a:rPr>
              <a:t> worden de positie, aanwezigheid, vorm en continuïteit van onderdelen van het menselijk lichaam genoteerd. Het kan dan gaan over bijvoorbeeld knobbeltjes op de stembanden, bijziendheid omwille van een oogbol die te lang is, een grotere linkerhartkamer hebben of een spierscheur in het rechterbovenbeen.</a:t>
            </a:r>
            <a:endParaRPr lang="nl-BE" sz="1200" kern="1200" dirty="0">
              <a:solidFill>
                <a:schemeClr val="tx1"/>
              </a:solidFill>
              <a:effectLst/>
              <a:latin typeface="+mn-lt"/>
              <a:ea typeface="+mn-ea"/>
              <a:cs typeface="+mn-cs"/>
            </a:endParaRPr>
          </a:p>
        </p:txBody>
      </p:sp>
      <p:sp>
        <p:nvSpPr>
          <p:cNvPr id="4" name="Tijdelijke aanduiding voor koptekst 3"/>
          <p:cNvSpPr>
            <a:spLocks noGrp="1"/>
          </p:cNvSpPr>
          <p:nvPr>
            <p:ph type="hdr" sz="quarter" idx="10"/>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Leertraject: Handelingsgerichte diagnostiek en de Prodia-protocollen</a:t>
            </a: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12"/>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Permanente Ondersteuningscel CLB GO!</a:t>
            </a:r>
          </a:p>
        </p:txBody>
      </p:sp>
      <p:sp>
        <p:nvSpPr>
          <p:cNvPr id="7" name="Tijdelijke aanduiding voor dianummer 6"/>
          <p:cNvSpPr>
            <a:spLocks noGrp="1"/>
          </p:cNvSpPr>
          <p:nvPr>
            <p:ph type="sldNum" sz="quarter" idx="13"/>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50482DCF-5597-4FF7-8846-9FF2D91CFF0E}" type="slidenum">
              <a:rPr kumimoji="0" lang="nl-B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9</a:t>
            </a:fld>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jdelijke aanduiding voor datum 7">
            <a:extLst>
              <a:ext uri="{FF2B5EF4-FFF2-40B4-BE49-F238E27FC236}">
                <a16:creationId xmlns:a16="http://schemas.microsoft.com/office/drawing/2014/main" id="{505D3CE5-9CE9-4410-92C1-FA3BC1EEF089}"/>
              </a:ext>
            </a:extLst>
          </p:cNvPr>
          <p:cNvSpPr>
            <a:spLocks noGrp="1"/>
          </p:cNvSpPr>
          <p:nvPr>
            <p:ph type="dt" idx="1"/>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apr 2025</a:t>
            </a:r>
          </a:p>
        </p:txBody>
      </p:sp>
    </p:spTree>
    <p:extLst>
      <p:ext uri="{BB962C8B-B14F-4D97-AF65-F5344CB8AC3E}">
        <p14:creationId xmlns:p14="http://schemas.microsoft.com/office/powerpoint/2010/main" val="3385032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74.svg"/><Relationship Id="rId4" Type="http://schemas.openxmlformats.org/officeDocument/2006/relationships/image" Target="../media/image7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5.svg"/><Relationship Id="rId7" Type="http://schemas.openxmlformats.org/officeDocument/2006/relationships/image" Target="../media/image48.sv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87.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8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01.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42.svg"/><Relationship Id="rId18" Type="http://schemas.openxmlformats.org/officeDocument/2006/relationships/image" Target="../media/image49.png"/><Relationship Id="rId3" Type="http://schemas.openxmlformats.org/officeDocument/2006/relationships/image" Target="../media/image103.svg"/><Relationship Id="rId7" Type="http://schemas.openxmlformats.org/officeDocument/2006/relationships/image" Target="../media/image107.svg"/><Relationship Id="rId12" Type="http://schemas.openxmlformats.org/officeDocument/2006/relationships/image" Target="../media/image41.png"/><Relationship Id="rId17" Type="http://schemas.openxmlformats.org/officeDocument/2006/relationships/image" Target="../media/image64.svg"/><Relationship Id="rId2" Type="http://schemas.openxmlformats.org/officeDocument/2006/relationships/image" Target="../media/image102.png"/><Relationship Id="rId16"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34.svg"/><Relationship Id="rId5" Type="http://schemas.openxmlformats.org/officeDocument/2006/relationships/image" Target="../media/image105.svg"/><Relationship Id="rId15" Type="http://schemas.openxmlformats.org/officeDocument/2006/relationships/image" Target="../media/image111.svg"/><Relationship Id="rId10" Type="http://schemas.openxmlformats.org/officeDocument/2006/relationships/image" Target="../media/image33.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Master" Target="../slideMasters/slideMaster1.xml"/><Relationship Id="rId4" Type="http://schemas.openxmlformats.org/officeDocument/2006/relationships/image" Target="../media/image1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1.xml"/><Relationship Id="rId4" Type="http://schemas.openxmlformats.org/officeDocument/2006/relationships/image" Target="../media/image1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42.svg"/><Relationship Id="rId3" Type="http://schemas.openxmlformats.org/officeDocument/2006/relationships/image" Target="../media/image103.svg"/><Relationship Id="rId7" Type="http://schemas.openxmlformats.org/officeDocument/2006/relationships/image" Target="../media/image107.svg"/><Relationship Id="rId12" Type="http://schemas.openxmlformats.org/officeDocument/2006/relationships/image" Target="../media/image41.png"/><Relationship Id="rId17" Type="http://schemas.openxmlformats.org/officeDocument/2006/relationships/image" Target="../media/image64.svg"/><Relationship Id="rId2" Type="http://schemas.openxmlformats.org/officeDocument/2006/relationships/image" Target="../media/image102.png"/><Relationship Id="rId16"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34.svg"/><Relationship Id="rId5" Type="http://schemas.openxmlformats.org/officeDocument/2006/relationships/image" Target="../media/image105.svg"/><Relationship Id="rId15" Type="http://schemas.openxmlformats.org/officeDocument/2006/relationships/image" Target="../media/image111.svg"/><Relationship Id="rId10" Type="http://schemas.openxmlformats.org/officeDocument/2006/relationships/image" Target="../media/image33.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svg"/><Relationship Id="rId18" Type="http://schemas.openxmlformats.org/officeDocument/2006/relationships/image" Target="../media/image4.png"/><Relationship Id="rId3" Type="http://schemas.openxmlformats.org/officeDocument/2006/relationships/image" Target="../media/image30.svg"/><Relationship Id="rId7" Type="http://schemas.openxmlformats.org/officeDocument/2006/relationships/image" Target="../media/image64.svg"/><Relationship Id="rId12" Type="http://schemas.openxmlformats.org/officeDocument/2006/relationships/image" Target="../media/image45.png"/><Relationship Id="rId17" Type="http://schemas.openxmlformats.org/officeDocument/2006/relationships/image" Target="../media/image38.svg"/><Relationship Id="rId2" Type="http://schemas.openxmlformats.org/officeDocument/2006/relationships/image" Target="../media/image29.png"/><Relationship Id="rId16"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63.png"/><Relationship Id="rId11" Type="http://schemas.openxmlformats.org/officeDocument/2006/relationships/image" Target="../media/image28.svg"/><Relationship Id="rId5" Type="http://schemas.openxmlformats.org/officeDocument/2006/relationships/image" Target="../media/image42.svg"/><Relationship Id="rId15" Type="http://schemas.openxmlformats.org/officeDocument/2006/relationships/image" Target="../media/image26.svg"/><Relationship Id="rId10" Type="http://schemas.openxmlformats.org/officeDocument/2006/relationships/image" Target="../media/image27.png"/><Relationship Id="rId4" Type="http://schemas.openxmlformats.org/officeDocument/2006/relationships/image" Target="../media/image41.png"/><Relationship Id="rId9" Type="http://schemas.openxmlformats.org/officeDocument/2006/relationships/image" Target="../media/image40.svg"/><Relationship Id="rId1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Master" Target="../slideMasters/slideMaster1.xml"/><Relationship Id="rId5" Type="http://schemas.openxmlformats.org/officeDocument/2006/relationships/image" Target="../media/image120.svg"/><Relationship Id="rId4" Type="http://schemas.openxmlformats.org/officeDocument/2006/relationships/image" Target="../media/image1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Master" Target="../slideMasters/slideMaster1.xml"/><Relationship Id="rId5" Type="http://schemas.openxmlformats.org/officeDocument/2006/relationships/image" Target="../media/image124.svg"/><Relationship Id="rId4" Type="http://schemas.openxmlformats.org/officeDocument/2006/relationships/image" Target="../media/image1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Master" Target="../slideMasters/slideMaster1.xml"/><Relationship Id="rId5" Type="http://schemas.openxmlformats.org/officeDocument/2006/relationships/image" Target="../media/image128.svg"/><Relationship Id="rId4" Type="http://schemas.openxmlformats.org/officeDocument/2006/relationships/image" Target="../media/image1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Master" Target="../slideMasters/slideMaster1.xml"/><Relationship Id="rId4" Type="http://schemas.openxmlformats.org/officeDocument/2006/relationships/image" Target="../media/image13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Master" Target="../slideMasters/slideMaster1.xml"/><Relationship Id="rId4" Type="http://schemas.openxmlformats.org/officeDocument/2006/relationships/image" Target="../media/image13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Master" Target="../slideMasters/slideMaster1.xml"/><Relationship Id="rId4" Type="http://schemas.openxmlformats.org/officeDocument/2006/relationships/image" Target="../media/image13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Master" Target="../slideMasters/slideMaster1.xml"/><Relationship Id="rId4" Type="http://schemas.openxmlformats.org/officeDocument/2006/relationships/image" Target="../media/image131.emf"/></Relationships>
</file>

<file path=ppt/slideLayouts/_rels/slideLayout4.xml.rels><?xml version="1.0" encoding="UTF-8" standalone="yes"?>
<Relationships xmlns="http://schemas.openxmlformats.org/package/2006/relationships"><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svg"/><Relationship Id="rId21" Type="http://schemas.openxmlformats.org/officeDocument/2006/relationships/image" Target="../media/image36.svg"/><Relationship Id="rId34" Type="http://schemas.openxmlformats.org/officeDocument/2006/relationships/image" Target="../media/image4.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sv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8.sv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svg"/><Relationship Id="rId31" Type="http://schemas.openxmlformats.org/officeDocument/2006/relationships/image" Target="../media/image46.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5.png"/><Relationship Id="rId8"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5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7.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svg"/><Relationship Id="rId3" Type="http://schemas.openxmlformats.org/officeDocument/2006/relationships/image" Target="../media/image59.svg"/><Relationship Id="rId7" Type="http://schemas.openxmlformats.org/officeDocument/2006/relationships/image" Target="../media/image46.svg"/><Relationship Id="rId12" Type="http://schemas.openxmlformats.org/officeDocument/2006/relationships/image" Target="../media/image63.png"/><Relationship Id="rId17" Type="http://schemas.openxmlformats.org/officeDocument/2006/relationships/image" Target="../media/image1.png"/><Relationship Id="rId2" Type="http://schemas.openxmlformats.org/officeDocument/2006/relationships/image" Target="../media/image58.png"/><Relationship Id="rId16"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62.svg"/><Relationship Id="rId5" Type="http://schemas.openxmlformats.org/officeDocument/2006/relationships/image" Target="../media/image42.svg"/><Relationship Id="rId15" Type="http://schemas.openxmlformats.org/officeDocument/2006/relationships/image" Target="../media/image66.svg"/><Relationship Id="rId10" Type="http://schemas.openxmlformats.org/officeDocument/2006/relationships/image" Target="../media/image13.png"/><Relationship Id="rId4" Type="http://schemas.openxmlformats.org/officeDocument/2006/relationships/image" Target="../media/image41.png"/><Relationship Id="rId9" Type="http://schemas.openxmlformats.org/officeDocument/2006/relationships/image" Target="../media/image61.svg"/><Relationship Id="rId14" Type="http://schemas.openxmlformats.org/officeDocument/2006/relationships/image" Target="../media/image6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png"/><Relationship Id="rId3" Type="http://schemas.openxmlformats.org/officeDocument/2006/relationships/image" Target="../media/image68.svg"/><Relationship Id="rId7" Type="http://schemas.openxmlformats.org/officeDocument/2006/relationships/image" Target="../media/image20.svg"/><Relationship Id="rId12" Type="http://schemas.openxmlformats.org/officeDocument/2006/relationships/image" Target="../media/image49.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64.svg"/><Relationship Id="rId5" Type="http://schemas.openxmlformats.org/officeDocument/2006/relationships/image" Target="../media/image70.svg"/><Relationship Id="rId10" Type="http://schemas.openxmlformats.org/officeDocument/2006/relationships/image" Target="../media/image63.png"/><Relationship Id="rId4" Type="http://schemas.openxmlformats.org/officeDocument/2006/relationships/image" Target="../media/image69.png"/><Relationship Id="rId9" Type="http://schemas.openxmlformats.org/officeDocument/2006/relationships/image" Target="../media/image7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3B50B-7B60-6F14-71FF-690B6A723E9A}"/>
              </a:ext>
            </a:extLst>
          </p:cNvPr>
          <p:cNvSpPr>
            <a:spLocks noGrp="1"/>
          </p:cNvSpPr>
          <p:nvPr>
            <p:ph type="ctrTitle" hasCustomPrompt="1"/>
          </p:nvPr>
        </p:nvSpPr>
        <p:spPr>
          <a:xfrm>
            <a:off x="3389745" y="2752436"/>
            <a:ext cx="7112001" cy="757527"/>
          </a:xfrm>
        </p:spPr>
        <p:txBody>
          <a:bodyPr anchor="b">
            <a:normAutofit/>
          </a:bodyPr>
          <a:lstStyle>
            <a:lvl1pPr algn="l">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3" name="Ondertitel 2">
            <a:extLst>
              <a:ext uri="{FF2B5EF4-FFF2-40B4-BE49-F238E27FC236}">
                <a16:creationId xmlns:a16="http://schemas.microsoft.com/office/drawing/2014/main" id="{C08EFF1A-09CD-034A-84E9-D97A6CD55F4D}"/>
              </a:ext>
            </a:extLst>
          </p:cNvPr>
          <p:cNvSpPr>
            <a:spLocks noGrp="1"/>
          </p:cNvSpPr>
          <p:nvPr>
            <p:ph type="subTitle" idx="1" hasCustomPrompt="1"/>
          </p:nvPr>
        </p:nvSpPr>
        <p:spPr>
          <a:xfrm>
            <a:off x="3389745" y="3602038"/>
            <a:ext cx="7112001" cy="1655762"/>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8" name="Graphic 7">
            <a:extLst>
              <a:ext uri="{FF2B5EF4-FFF2-40B4-BE49-F238E27FC236}">
                <a16:creationId xmlns:a16="http://schemas.microsoft.com/office/drawing/2014/main" id="{7F7B3B62-5AC0-832D-8776-9D62874E73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64404"/>
          </a:xfrm>
          <a:prstGeom prst="rect">
            <a:avLst/>
          </a:prstGeom>
        </p:spPr>
      </p:pic>
      <p:pic>
        <p:nvPicPr>
          <p:cNvPr id="5" name="Afbeelding 4" descr="Afbeelding met tekst, Lettertype, Graphics, schermopname&#10;&#10;Automatisch gegenereerde beschrijving">
            <a:extLst>
              <a:ext uri="{FF2B5EF4-FFF2-40B4-BE49-F238E27FC236}">
                <a16:creationId xmlns:a16="http://schemas.microsoft.com/office/drawing/2014/main" id="{040EC7BF-30A4-284B-B89D-6736E68AB3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7199" y="5201881"/>
            <a:ext cx="1800000" cy="1401912"/>
          </a:xfrm>
          <a:prstGeom prst="rect">
            <a:avLst/>
          </a:prstGeom>
        </p:spPr>
      </p:pic>
    </p:spTree>
    <p:extLst>
      <p:ext uri="{BB962C8B-B14F-4D97-AF65-F5344CB8AC3E}">
        <p14:creationId xmlns:p14="http://schemas.microsoft.com/office/powerpoint/2010/main" val="389952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Teks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697C3D4-01EB-1419-2006-B1D8122C9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222" y="524451"/>
            <a:ext cx="2600325" cy="971550"/>
          </a:xfrm>
          <a:prstGeom prst="rect">
            <a:avLst/>
          </a:prstGeom>
        </p:spPr>
      </p:pic>
      <p:pic>
        <p:nvPicPr>
          <p:cNvPr id="5" name="Graphic 4">
            <a:extLst>
              <a:ext uri="{FF2B5EF4-FFF2-40B4-BE49-F238E27FC236}">
                <a16:creationId xmlns:a16="http://schemas.microsoft.com/office/drawing/2014/main" id="{03F15C22-203C-FBD8-DE6A-8EB9C3F64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7110" y="524451"/>
            <a:ext cx="1038225" cy="971550"/>
          </a:xfrm>
          <a:prstGeom prst="rect">
            <a:avLst/>
          </a:prstGeom>
        </p:spPr>
      </p:pic>
      <p:sp>
        <p:nvSpPr>
          <p:cNvPr id="6" name="Titel 1">
            <a:extLst>
              <a:ext uri="{FF2B5EF4-FFF2-40B4-BE49-F238E27FC236}">
                <a16:creationId xmlns:a16="http://schemas.microsoft.com/office/drawing/2014/main" id="{F50BFD56-AE8C-3715-EAE8-AC52E5247B11}"/>
              </a:ext>
            </a:extLst>
          </p:cNvPr>
          <p:cNvSpPr>
            <a:spLocks noGrp="1"/>
          </p:cNvSpPr>
          <p:nvPr>
            <p:ph type="title" hasCustomPrompt="1"/>
          </p:nvPr>
        </p:nvSpPr>
        <p:spPr>
          <a:xfrm>
            <a:off x="1809433"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8" name="Tijdelijke aanduiding voor tekst 7">
            <a:extLst>
              <a:ext uri="{FF2B5EF4-FFF2-40B4-BE49-F238E27FC236}">
                <a16:creationId xmlns:a16="http://schemas.microsoft.com/office/drawing/2014/main" id="{AAEC8BBA-79BF-B9C5-C734-2803F8A33848}"/>
              </a:ext>
            </a:extLst>
          </p:cNvPr>
          <p:cNvSpPr>
            <a:spLocks noGrp="1"/>
          </p:cNvSpPr>
          <p:nvPr>
            <p:ph type="body" sz="quarter" idx="10" hasCustomPrompt="1"/>
          </p:nvPr>
        </p:nvSpPr>
        <p:spPr>
          <a:xfrm>
            <a:off x="868163" y="636989"/>
            <a:ext cx="612775" cy="638175"/>
          </a:xfrm>
        </p:spPr>
        <p:txBody>
          <a:bodyPr>
            <a:noAutofit/>
          </a:bodyPr>
          <a:lstStyle>
            <a:lvl1pPr marL="0" indent="0">
              <a:buNone/>
              <a:defRPr sz="5400" b="1">
                <a:solidFill>
                  <a:schemeClr val="bg1"/>
                </a:solidFill>
                <a:latin typeface="Calibri" panose="020F0502020204030204" pitchFamily="34" charset="0"/>
                <a:cs typeface="Calibri" panose="020F0502020204030204" pitchFamily="34" charset="0"/>
              </a:defRPr>
            </a:lvl1pPr>
            <a:lvl5pPr>
              <a:defRPr/>
            </a:lvl5pPr>
          </a:lstStyle>
          <a:p>
            <a:pPr lvl="0"/>
            <a:r>
              <a:rPr lang="nl-BE"/>
              <a:t>1</a:t>
            </a:r>
          </a:p>
        </p:txBody>
      </p:sp>
      <p:sp>
        <p:nvSpPr>
          <p:cNvPr id="4" name="Tijdelijke aanduiding voor inhoud 2">
            <a:extLst>
              <a:ext uri="{FF2B5EF4-FFF2-40B4-BE49-F238E27FC236}">
                <a16:creationId xmlns:a16="http://schemas.microsoft.com/office/drawing/2014/main" id="{42D68562-387F-87A0-762B-0A7CEDEA8086}"/>
              </a:ext>
            </a:extLst>
          </p:cNvPr>
          <p:cNvSpPr>
            <a:spLocks noGrp="1"/>
          </p:cNvSpPr>
          <p:nvPr>
            <p:ph idx="1" hasCustomPrompt="1"/>
          </p:nvPr>
        </p:nvSpPr>
        <p:spPr>
          <a:xfrm>
            <a:off x="1809433" y="2606601"/>
            <a:ext cx="6744855" cy="3230563"/>
          </a:xfrm>
        </p:spPr>
        <p:txBody>
          <a:bodyPr>
            <a:normAutofit/>
          </a:bodyPr>
          <a:lstStyle>
            <a:lvl1pPr marL="0" indent="0">
              <a:buFont typeface="Arial" panose="020B0604020202020204" pitchFamily="34" charset="0"/>
              <a:buNone/>
              <a:defRPr sz="2000">
                <a:latin typeface="Calibri" panose="020F0502020204030204" pitchFamily="34" charset="0"/>
                <a:cs typeface="Calibri" panose="020F0502020204030204" pitchFamily="34" charset="0"/>
              </a:defRPr>
            </a:lvl1pPr>
            <a:lvl2pPr marL="685766" indent="-228589">
              <a:buFontTx/>
              <a:buBlip>
                <a:blip r:embed="rId6"/>
              </a:buBlip>
              <a:defRPr sz="2000"/>
            </a:lvl2pPr>
            <a:lvl3pPr marL="1142943" indent="-228589">
              <a:buFontTx/>
              <a:buBlip>
                <a:blip r:embed="rId6"/>
              </a:buBlip>
              <a:defRPr/>
            </a:lvl3pPr>
          </a:lstStyle>
          <a:p>
            <a:pPr lvl="0"/>
            <a:r>
              <a:rPr lang="nl-NL"/>
              <a:t>Klikken om een opsomming toe te voegen</a:t>
            </a:r>
          </a:p>
        </p:txBody>
      </p:sp>
      <p:sp>
        <p:nvSpPr>
          <p:cNvPr id="7" name="Ondertitel 2">
            <a:extLst>
              <a:ext uri="{FF2B5EF4-FFF2-40B4-BE49-F238E27FC236}">
                <a16:creationId xmlns:a16="http://schemas.microsoft.com/office/drawing/2014/main" id="{E218C920-F97D-05A5-8D64-10F73766BE6B}"/>
              </a:ext>
            </a:extLst>
          </p:cNvPr>
          <p:cNvSpPr>
            <a:spLocks noGrp="1"/>
          </p:cNvSpPr>
          <p:nvPr>
            <p:ph type="subTitle" idx="11" hasCustomPrompt="1"/>
          </p:nvPr>
        </p:nvSpPr>
        <p:spPr>
          <a:xfrm>
            <a:off x="1809434" y="1520381"/>
            <a:ext cx="6695385" cy="838723"/>
          </a:xfrm>
        </p:spPr>
        <p:txBody>
          <a:bodyPr>
            <a:normAutofit/>
          </a:bodyPr>
          <a:lstStyle>
            <a:lvl1pPr marL="0" indent="0" algn="l">
              <a:buNone/>
              <a:defRPr sz="2800" i="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spTree>
    <p:extLst>
      <p:ext uri="{BB962C8B-B14F-4D97-AF65-F5344CB8AC3E}">
        <p14:creationId xmlns:p14="http://schemas.microsoft.com/office/powerpoint/2010/main" val="76856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eks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697C3D4-01EB-1419-2006-B1D8122C9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222" y="524451"/>
            <a:ext cx="2600325" cy="971550"/>
          </a:xfrm>
          <a:prstGeom prst="rect">
            <a:avLst/>
          </a:prstGeom>
        </p:spPr>
      </p:pic>
      <p:pic>
        <p:nvPicPr>
          <p:cNvPr id="5" name="Graphic 4">
            <a:extLst>
              <a:ext uri="{FF2B5EF4-FFF2-40B4-BE49-F238E27FC236}">
                <a16:creationId xmlns:a16="http://schemas.microsoft.com/office/drawing/2014/main" id="{03F15C22-203C-FBD8-DE6A-8EB9C3F64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7110" y="524451"/>
            <a:ext cx="1038225" cy="971550"/>
          </a:xfrm>
          <a:prstGeom prst="rect">
            <a:avLst/>
          </a:prstGeom>
        </p:spPr>
      </p:pic>
      <p:sp>
        <p:nvSpPr>
          <p:cNvPr id="6" name="Titel 1">
            <a:extLst>
              <a:ext uri="{FF2B5EF4-FFF2-40B4-BE49-F238E27FC236}">
                <a16:creationId xmlns:a16="http://schemas.microsoft.com/office/drawing/2014/main" id="{F50BFD56-AE8C-3715-EAE8-AC52E5247B11}"/>
              </a:ext>
            </a:extLst>
          </p:cNvPr>
          <p:cNvSpPr>
            <a:spLocks noGrp="1"/>
          </p:cNvSpPr>
          <p:nvPr>
            <p:ph type="title" hasCustomPrompt="1"/>
          </p:nvPr>
        </p:nvSpPr>
        <p:spPr>
          <a:xfrm>
            <a:off x="1809433"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8" name="Tijdelijke aanduiding voor tekst 7">
            <a:extLst>
              <a:ext uri="{FF2B5EF4-FFF2-40B4-BE49-F238E27FC236}">
                <a16:creationId xmlns:a16="http://schemas.microsoft.com/office/drawing/2014/main" id="{AAEC8BBA-79BF-B9C5-C734-2803F8A33848}"/>
              </a:ext>
            </a:extLst>
          </p:cNvPr>
          <p:cNvSpPr>
            <a:spLocks noGrp="1"/>
          </p:cNvSpPr>
          <p:nvPr>
            <p:ph type="body" sz="quarter" idx="10" hasCustomPrompt="1"/>
          </p:nvPr>
        </p:nvSpPr>
        <p:spPr>
          <a:xfrm>
            <a:off x="868163" y="636989"/>
            <a:ext cx="612775" cy="638175"/>
          </a:xfrm>
        </p:spPr>
        <p:txBody>
          <a:bodyPr>
            <a:noAutofit/>
          </a:bodyPr>
          <a:lstStyle>
            <a:lvl1pPr marL="0" indent="0">
              <a:buNone/>
              <a:defRPr sz="5400">
                <a:solidFill>
                  <a:schemeClr val="bg1"/>
                </a:solidFill>
                <a:latin typeface="Calibri" panose="020F0502020204030204" pitchFamily="34" charset="0"/>
                <a:cs typeface="Calibri" panose="020F0502020204030204" pitchFamily="34" charset="0"/>
              </a:defRPr>
            </a:lvl1pPr>
            <a:lvl5pPr>
              <a:defRPr/>
            </a:lvl5pPr>
          </a:lstStyle>
          <a:p>
            <a:pPr lvl="0"/>
            <a:r>
              <a:rPr lang="nl-BE"/>
              <a:t>1</a:t>
            </a:r>
          </a:p>
        </p:txBody>
      </p:sp>
      <p:pic>
        <p:nvPicPr>
          <p:cNvPr id="2" name="Graphic 1">
            <a:extLst>
              <a:ext uri="{FF2B5EF4-FFF2-40B4-BE49-F238E27FC236}">
                <a16:creationId xmlns:a16="http://schemas.microsoft.com/office/drawing/2014/main" id="{C75FA97F-4469-2D9B-8580-CA6B52C2DAC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12664" y="1"/>
            <a:ext cx="1379337" cy="1379337"/>
          </a:xfrm>
          <a:prstGeom prst="rect">
            <a:avLst/>
          </a:prstGeom>
        </p:spPr>
      </p:pic>
      <p:sp>
        <p:nvSpPr>
          <p:cNvPr id="4" name="Tijdelijke aanduiding voor inhoud 2">
            <a:extLst>
              <a:ext uri="{FF2B5EF4-FFF2-40B4-BE49-F238E27FC236}">
                <a16:creationId xmlns:a16="http://schemas.microsoft.com/office/drawing/2014/main" id="{BE11CD66-5885-6BB3-E9A4-AD514DD176F2}"/>
              </a:ext>
            </a:extLst>
          </p:cNvPr>
          <p:cNvSpPr>
            <a:spLocks noGrp="1"/>
          </p:cNvSpPr>
          <p:nvPr>
            <p:ph idx="1" hasCustomPrompt="1"/>
          </p:nvPr>
        </p:nvSpPr>
        <p:spPr>
          <a:xfrm>
            <a:off x="1809433" y="2606601"/>
            <a:ext cx="6744855" cy="3230563"/>
          </a:xfrm>
        </p:spPr>
        <p:txBody>
          <a:bodyPr>
            <a:normAutofit/>
          </a:bodyPr>
          <a:lstStyle>
            <a:lvl1pPr marL="0" indent="0">
              <a:buFont typeface="Arial" panose="020B0604020202020204" pitchFamily="34" charset="0"/>
              <a:buNone/>
              <a:defRPr sz="2000">
                <a:latin typeface="Calibri" panose="020F0502020204030204" pitchFamily="34" charset="0"/>
                <a:cs typeface="Calibri" panose="020F0502020204030204" pitchFamily="34" charset="0"/>
              </a:defRPr>
            </a:lvl1pPr>
            <a:lvl2pPr marL="685766" indent="-228589">
              <a:buFontTx/>
              <a:buBlip>
                <a:blip r:embed="rId8"/>
              </a:buBlip>
              <a:defRPr sz="2000"/>
            </a:lvl2pPr>
            <a:lvl3pPr marL="1142943" indent="-228589">
              <a:buFontTx/>
              <a:buBlip>
                <a:blip r:embed="rId8"/>
              </a:buBlip>
              <a:defRPr/>
            </a:lvl3pPr>
          </a:lstStyle>
          <a:p>
            <a:pPr lvl="0"/>
            <a:r>
              <a:rPr lang="nl-NL"/>
              <a:t>Klikken om een opsomming toe te voegen</a:t>
            </a:r>
          </a:p>
        </p:txBody>
      </p:sp>
      <p:sp>
        <p:nvSpPr>
          <p:cNvPr id="7" name="Ondertitel 2">
            <a:extLst>
              <a:ext uri="{FF2B5EF4-FFF2-40B4-BE49-F238E27FC236}">
                <a16:creationId xmlns:a16="http://schemas.microsoft.com/office/drawing/2014/main" id="{CAD4833A-3B4D-F15A-2A59-D7D31933C631}"/>
              </a:ext>
            </a:extLst>
          </p:cNvPr>
          <p:cNvSpPr>
            <a:spLocks noGrp="1"/>
          </p:cNvSpPr>
          <p:nvPr>
            <p:ph type="subTitle" idx="11" hasCustomPrompt="1"/>
          </p:nvPr>
        </p:nvSpPr>
        <p:spPr>
          <a:xfrm>
            <a:off x="1809434" y="1520381"/>
            <a:ext cx="6695385" cy="838723"/>
          </a:xfrm>
        </p:spPr>
        <p:txBody>
          <a:bodyPr>
            <a:normAutofit/>
          </a:bodyPr>
          <a:lstStyle>
            <a:lvl1pPr marL="0" indent="0" algn="l">
              <a:buNone/>
              <a:defRPr sz="2800" i="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spTree>
    <p:extLst>
      <p:ext uri="{BB962C8B-B14F-4D97-AF65-F5344CB8AC3E}">
        <p14:creationId xmlns:p14="http://schemas.microsoft.com/office/powerpoint/2010/main" val="2548658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Hypothes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8CAD494-EE89-3FE8-7DE3-96140C27B557}"/>
              </a:ext>
            </a:extLst>
          </p:cNvPr>
          <p:cNvSpPr>
            <a:spLocks noGrp="1"/>
          </p:cNvSpPr>
          <p:nvPr>
            <p:ph idx="1"/>
          </p:nvPr>
        </p:nvSpPr>
        <p:spPr>
          <a:xfrm>
            <a:off x="1908601" y="3057979"/>
            <a:ext cx="8877215" cy="987187"/>
          </a:xfrm>
        </p:spPr>
        <p:txBody>
          <a:bodyPr>
            <a:normAutofit/>
          </a:bodyPr>
          <a:lstStyle>
            <a:lvl1pPr marL="0" indent="0">
              <a:buFontTx/>
              <a:buNone/>
              <a:defRPr sz="24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Klikken om de tekststijl van het model te bewerken</a:t>
            </a:r>
          </a:p>
        </p:txBody>
      </p:sp>
      <p:pic>
        <p:nvPicPr>
          <p:cNvPr id="8" name="Graphic 7">
            <a:extLst>
              <a:ext uri="{FF2B5EF4-FFF2-40B4-BE49-F238E27FC236}">
                <a16:creationId xmlns:a16="http://schemas.microsoft.com/office/drawing/2014/main" id="{78711C24-13B2-21D7-BFF7-66C5F06C7C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194" y="3023057"/>
            <a:ext cx="699198" cy="699198"/>
          </a:xfrm>
          <a:prstGeom prst="rect">
            <a:avLst/>
          </a:prstGeom>
        </p:spPr>
      </p:pic>
      <p:pic>
        <p:nvPicPr>
          <p:cNvPr id="11" name="Graphic 10">
            <a:extLst>
              <a:ext uri="{FF2B5EF4-FFF2-40B4-BE49-F238E27FC236}">
                <a16:creationId xmlns:a16="http://schemas.microsoft.com/office/drawing/2014/main" id="{06F96DB2-D3AF-7FAC-AC41-BFDA377112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194" y="4404957"/>
            <a:ext cx="699198" cy="699198"/>
          </a:xfrm>
          <a:prstGeom prst="rect">
            <a:avLst/>
          </a:prstGeom>
        </p:spPr>
      </p:pic>
      <p:sp>
        <p:nvSpPr>
          <p:cNvPr id="12" name="Tijdelijke aanduiding voor inhoud 2">
            <a:extLst>
              <a:ext uri="{FF2B5EF4-FFF2-40B4-BE49-F238E27FC236}">
                <a16:creationId xmlns:a16="http://schemas.microsoft.com/office/drawing/2014/main" id="{9E347282-CBB7-6011-E6B7-09FE74356427}"/>
              </a:ext>
            </a:extLst>
          </p:cNvPr>
          <p:cNvSpPr>
            <a:spLocks noGrp="1"/>
          </p:cNvSpPr>
          <p:nvPr>
            <p:ph idx="14"/>
          </p:nvPr>
        </p:nvSpPr>
        <p:spPr>
          <a:xfrm>
            <a:off x="1908600" y="4480857"/>
            <a:ext cx="8877215" cy="987187"/>
          </a:xfrm>
        </p:spPr>
        <p:txBody>
          <a:bodyPr>
            <a:normAutofit/>
          </a:bodyPr>
          <a:lstStyle>
            <a:lvl1pPr marL="0" indent="0">
              <a:buFontTx/>
              <a:buNone/>
              <a:defRPr sz="24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Klikken om de tekststijl van het model te bewerken</a:t>
            </a:r>
          </a:p>
        </p:txBody>
      </p:sp>
      <p:sp>
        <p:nvSpPr>
          <p:cNvPr id="7" name="Titel 1">
            <a:extLst>
              <a:ext uri="{FF2B5EF4-FFF2-40B4-BE49-F238E27FC236}">
                <a16:creationId xmlns:a16="http://schemas.microsoft.com/office/drawing/2014/main" id="{89C0AE8D-FFC6-09B0-69E3-6E29FCCFD5ED}"/>
              </a:ext>
            </a:extLst>
          </p:cNvPr>
          <p:cNvSpPr>
            <a:spLocks noGrp="1"/>
          </p:cNvSpPr>
          <p:nvPr>
            <p:ph type="title" hasCustomPrompt="1"/>
          </p:nvPr>
        </p:nvSpPr>
        <p:spPr>
          <a:xfrm>
            <a:off x="756140"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9" name="Ondertitel 2">
            <a:extLst>
              <a:ext uri="{FF2B5EF4-FFF2-40B4-BE49-F238E27FC236}">
                <a16:creationId xmlns:a16="http://schemas.microsoft.com/office/drawing/2014/main" id="{F0EE2F22-3EFB-3374-BF7C-E43B879D2382}"/>
              </a:ext>
            </a:extLst>
          </p:cNvPr>
          <p:cNvSpPr>
            <a:spLocks noGrp="1"/>
          </p:cNvSpPr>
          <p:nvPr>
            <p:ph type="subTitle" idx="13" hasCustomPrompt="1"/>
          </p:nvPr>
        </p:nvSpPr>
        <p:spPr>
          <a:xfrm>
            <a:off x="756140" y="1453736"/>
            <a:ext cx="6744855" cy="819945"/>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13" name="Graphic 12">
            <a:extLst>
              <a:ext uri="{FF2B5EF4-FFF2-40B4-BE49-F238E27FC236}">
                <a16:creationId xmlns:a16="http://schemas.microsoft.com/office/drawing/2014/main" id="{B1376B84-F45A-CBA2-670B-748FC972153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10812660" y="1379340"/>
            <a:ext cx="1379336" cy="1379336"/>
          </a:xfrm>
          <a:prstGeom prst="rect">
            <a:avLst/>
          </a:prstGeom>
        </p:spPr>
      </p:pic>
      <p:pic>
        <p:nvPicPr>
          <p:cNvPr id="14" name="Graphic 13">
            <a:extLst>
              <a:ext uri="{FF2B5EF4-FFF2-40B4-BE49-F238E27FC236}">
                <a16:creationId xmlns:a16="http://schemas.microsoft.com/office/drawing/2014/main" id="{B6169882-9861-CF3C-E1FB-69603B2E593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5400000">
            <a:off x="10812660" y="0"/>
            <a:ext cx="1379340" cy="1379340"/>
          </a:xfrm>
          <a:prstGeom prst="rect">
            <a:avLst/>
          </a:prstGeom>
        </p:spPr>
      </p:pic>
      <p:pic>
        <p:nvPicPr>
          <p:cNvPr id="33" name="Graphic 32">
            <a:extLst>
              <a:ext uri="{FF2B5EF4-FFF2-40B4-BE49-F238E27FC236}">
                <a16:creationId xmlns:a16="http://schemas.microsoft.com/office/drawing/2014/main" id="{0E779781-B092-68DE-15DD-CD2E333BB3A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433320" y="0"/>
            <a:ext cx="1379340" cy="1379340"/>
          </a:xfrm>
          <a:prstGeom prst="rect">
            <a:avLst/>
          </a:prstGeom>
        </p:spPr>
      </p:pic>
    </p:spTree>
    <p:extLst>
      <p:ext uri="{BB962C8B-B14F-4D97-AF65-F5344CB8AC3E}">
        <p14:creationId xmlns:p14="http://schemas.microsoft.com/office/powerpoint/2010/main" val="70717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tappen">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8CAD494-EE89-3FE8-7DE3-96140C27B557}"/>
              </a:ext>
            </a:extLst>
          </p:cNvPr>
          <p:cNvSpPr>
            <a:spLocks noGrp="1"/>
          </p:cNvSpPr>
          <p:nvPr>
            <p:ph idx="1" hasCustomPrompt="1"/>
          </p:nvPr>
        </p:nvSpPr>
        <p:spPr>
          <a:xfrm>
            <a:off x="838200" y="5015218"/>
            <a:ext cx="2864224" cy="1251657"/>
          </a:xfrm>
        </p:spPr>
        <p:txBody>
          <a:bodyPr>
            <a:normAutofit/>
          </a:bodyPr>
          <a:lstStyle>
            <a:lvl1pPr marL="0" indent="0" algn="ctr">
              <a:buFontTx/>
              <a:buNone/>
              <a:defRPr sz="18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Voeg hier je tekst toe</a:t>
            </a:r>
          </a:p>
        </p:txBody>
      </p:sp>
      <p:pic>
        <p:nvPicPr>
          <p:cNvPr id="12" name="Graphic 11">
            <a:extLst>
              <a:ext uri="{FF2B5EF4-FFF2-40B4-BE49-F238E27FC236}">
                <a16:creationId xmlns:a16="http://schemas.microsoft.com/office/drawing/2014/main" id="{CD39440B-4FE4-6259-4B83-0DF97B97C2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5056" y="1"/>
            <a:ext cx="2576945" cy="2576945"/>
          </a:xfrm>
          <a:prstGeom prst="rect">
            <a:avLst/>
          </a:prstGeom>
        </p:spPr>
      </p:pic>
      <p:sp>
        <p:nvSpPr>
          <p:cNvPr id="20" name="Tijdelijke aanduiding voor inhoud 2">
            <a:extLst>
              <a:ext uri="{FF2B5EF4-FFF2-40B4-BE49-F238E27FC236}">
                <a16:creationId xmlns:a16="http://schemas.microsoft.com/office/drawing/2014/main" id="{D89F3E02-AC74-3CEB-0BC4-7DA65A60AD06}"/>
              </a:ext>
            </a:extLst>
          </p:cNvPr>
          <p:cNvSpPr>
            <a:spLocks noGrp="1"/>
          </p:cNvSpPr>
          <p:nvPr>
            <p:ph idx="14" hasCustomPrompt="1"/>
          </p:nvPr>
        </p:nvSpPr>
        <p:spPr>
          <a:xfrm>
            <a:off x="4604336" y="4976162"/>
            <a:ext cx="2864224" cy="1251657"/>
          </a:xfrm>
        </p:spPr>
        <p:txBody>
          <a:bodyPr>
            <a:normAutofit/>
          </a:bodyPr>
          <a:lstStyle>
            <a:lvl1pPr marL="0" indent="0" algn="ctr">
              <a:buFontTx/>
              <a:buNone/>
              <a:defRPr sz="18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Voeg hier je tekst toe</a:t>
            </a:r>
          </a:p>
        </p:txBody>
      </p:sp>
      <p:sp>
        <p:nvSpPr>
          <p:cNvPr id="21" name="Tijdelijke aanduiding voor inhoud 2">
            <a:extLst>
              <a:ext uri="{FF2B5EF4-FFF2-40B4-BE49-F238E27FC236}">
                <a16:creationId xmlns:a16="http://schemas.microsoft.com/office/drawing/2014/main" id="{7DB1F150-1FEC-5316-8BB3-77327D6055A1}"/>
              </a:ext>
            </a:extLst>
          </p:cNvPr>
          <p:cNvSpPr>
            <a:spLocks noGrp="1"/>
          </p:cNvSpPr>
          <p:nvPr>
            <p:ph idx="15" hasCustomPrompt="1"/>
          </p:nvPr>
        </p:nvSpPr>
        <p:spPr>
          <a:xfrm>
            <a:off x="8372202" y="4976162"/>
            <a:ext cx="2864224" cy="1251657"/>
          </a:xfrm>
        </p:spPr>
        <p:txBody>
          <a:bodyPr>
            <a:normAutofit/>
          </a:bodyPr>
          <a:lstStyle>
            <a:lvl1pPr marL="0" indent="0" algn="ctr">
              <a:buFontTx/>
              <a:buNone/>
              <a:defRPr sz="18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Voeg hier je tekst toe</a:t>
            </a:r>
          </a:p>
        </p:txBody>
      </p:sp>
      <p:grpSp>
        <p:nvGrpSpPr>
          <p:cNvPr id="7" name="Groep 6">
            <a:extLst>
              <a:ext uri="{FF2B5EF4-FFF2-40B4-BE49-F238E27FC236}">
                <a16:creationId xmlns:a16="http://schemas.microsoft.com/office/drawing/2014/main" id="{B8CC00D6-233F-CC27-9A69-38FCEE26868D}"/>
              </a:ext>
            </a:extLst>
          </p:cNvPr>
          <p:cNvGrpSpPr/>
          <p:nvPr userDrawn="1"/>
        </p:nvGrpSpPr>
        <p:grpSpPr>
          <a:xfrm>
            <a:off x="839195" y="2842936"/>
            <a:ext cx="2861498" cy="1892435"/>
            <a:chOff x="838200" y="2880487"/>
            <a:chExt cx="2861498" cy="1892435"/>
          </a:xfrm>
        </p:grpSpPr>
        <p:sp>
          <p:nvSpPr>
            <p:cNvPr id="23" name="Rechthoek 22">
              <a:extLst>
                <a:ext uri="{FF2B5EF4-FFF2-40B4-BE49-F238E27FC236}">
                  <a16:creationId xmlns:a16="http://schemas.microsoft.com/office/drawing/2014/main" id="{3A2B7668-7F5F-9E24-ED81-3CF8E028323C}"/>
                </a:ext>
              </a:extLst>
            </p:cNvPr>
            <p:cNvSpPr/>
            <p:nvPr userDrawn="1"/>
          </p:nvSpPr>
          <p:spPr>
            <a:xfrm>
              <a:off x="838200" y="2880487"/>
              <a:ext cx="1899296" cy="18924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24" name="Gelijkbenige driehoek 23">
              <a:extLst>
                <a:ext uri="{FF2B5EF4-FFF2-40B4-BE49-F238E27FC236}">
                  <a16:creationId xmlns:a16="http://schemas.microsoft.com/office/drawing/2014/main" id="{7AF58F81-1A16-E738-E040-A2DF948723CE}"/>
                </a:ext>
              </a:extLst>
            </p:cNvPr>
            <p:cNvSpPr/>
            <p:nvPr userDrawn="1"/>
          </p:nvSpPr>
          <p:spPr>
            <a:xfrm rot="5400000">
              <a:off x="2272380" y="3345603"/>
              <a:ext cx="1892434" cy="962203"/>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grpSp>
      <p:grpSp>
        <p:nvGrpSpPr>
          <p:cNvPr id="8" name="Groep 7">
            <a:extLst>
              <a:ext uri="{FF2B5EF4-FFF2-40B4-BE49-F238E27FC236}">
                <a16:creationId xmlns:a16="http://schemas.microsoft.com/office/drawing/2014/main" id="{26005F82-F504-4F52-FC79-CCCE37C6D8DB}"/>
              </a:ext>
            </a:extLst>
          </p:cNvPr>
          <p:cNvGrpSpPr/>
          <p:nvPr userDrawn="1"/>
        </p:nvGrpSpPr>
        <p:grpSpPr>
          <a:xfrm>
            <a:off x="4604335" y="2842938"/>
            <a:ext cx="2861498" cy="1892435"/>
            <a:chOff x="838200" y="2880487"/>
            <a:chExt cx="2861498" cy="1892435"/>
          </a:xfrm>
        </p:grpSpPr>
        <p:sp>
          <p:nvSpPr>
            <p:cNvPr id="9" name="Rechthoek 8">
              <a:extLst>
                <a:ext uri="{FF2B5EF4-FFF2-40B4-BE49-F238E27FC236}">
                  <a16:creationId xmlns:a16="http://schemas.microsoft.com/office/drawing/2014/main" id="{4FA0ED5D-89F1-E4DF-F839-401B03D7780E}"/>
                </a:ext>
              </a:extLst>
            </p:cNvPr>
            <p:cNvSpPr/>
            <p:nvPr userDrawn="1"/>
          </p:nvSpPr>
          <p:spPr>
            <a:xfrm>
              <a:off x="838200" y="2880487"/>
              <a:ext cx="1899296" cy="189243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11" name="Gelijkbenige driehoek 10">
              <a:extLst>
                <a:ext uri="{FF2B5EF4-FFF2-40B4-BE49-F238E27FC236}">
                  <a16:creationId xmlns:a16="http://schemas.microsoft.com/office/drawing/2014/main" id="{0DBD320C-9CCB-E295-98DE-0A0E0608A78C}"/>
                </a:ext>
              </a:extLst>
            </p:cNvPr>
            <p:cNvSpPr/>
            <p:nvPr userDrawn="1"/>
          </p:nvSpPr>
          <p:spPr>
            <a:xfrm rot="5400000">
              <a:off x="2272380" y="3345603"/>
              <a:ext cx="1892434" cy="962203"/>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grpSp>
      <p:grpSp>
        <p:nvGrpSpPr>
          <p:cNvPr id="14" name="Groep 13">
            <a:extLst>
              <a:ext uri="{FF2B5EF4-FFF2-40B4-BE49-F238E27FC236}">
                <a16:creationId xmlns:a16="http://schemas.microsoft.com/office/drawing/2014/main" id="{0958F952-AB29-3E44-3F71-54E8FC533C34}"/>
              </a:ext>
            </a:extLst>
          </p:cNvPr>
          <p:cNvGrpSpPr/>
          <p:nvPr userDrawn="1"/>
        </p:nvGrpSpPr>
        <p:grpSpPr>
          <a:xfrm>
            <a:off x="8372202" y="2842936"/>
            <a:ext cx="2861498" cy="1892435"/>
            <a:chOff x="838200" y="2880487"/>
            <a:chExt cx="2861498" cy="1892435"/>
          </a:xfrm>
          <a:solidFill>
            <a:schemeClr val="tx2"/>
          </a:solidFill>
        </p:grpSpPr>
        <p:sp>
          <p:nvSpPr>
            <p:cNvPr id="16" name="Rechthoek 15">
              <a:extLst>
                <a:ext uri="{FF2B5EF4-FFF2-40B4-BE49-F238E27FC236}">
                  <a16:creationId xmlns:a16="http://schemas.microsoft.com/office/drawing/2014/main" id="{969A2ED5-4E91-7FFD-750C-2EE124A1858A}"/>
                </a:ext>
              </a:extLst>
            </p:cNvPr>
            <p:cNvSpPr/>
            <p:nvPr userDrawn="1"/>
          </p:nvSpPr>
          <p:spPr>
            <a:xfrm>
              <a:off x="838200" y="2880487"/>
              <a:ext cx="1899296" cy="189243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18" name="Gelijkbenige driehoek 17">
              <a:extLst>
                <a:ext uri="{FF2B5EF4-FFF2-40B4-BE49-F238E27FC236}">
                  <a16:creationId xmlns:a16="http://schemas.microsoft.com/office/drawing/2014/main" id="{4D542867-5BDB-0C73-5AFA-39AAFAF3BEF4}"/>
                </a:ext>
              </a:extLst>
            </p:cNvPr>
            <p:cNvSpPr/>
            <p:nvPr userDrawn="1"/>
          </p:nvSpPr>
          <p:spPr>
            <a:xfrm rot="5400000">
              <a:off x="2272380" y="3345603"/>
              <a:ext cx="1892434" cy="962203"/>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grpSp>
      <p:sp>
        <p:nvSpPr>
          <p:cNvPr id="10" name="Tijdelijke aanduiding voor tekst 9">
            <a:extLst>
              <a:ext uri="{FF2B5EF4-FFF2-40B4-BE49-F238E27FC236}">
                <a16:creationId xmlns:a16="http://schemas.microsoft.com/office/drawing/2014/main" id="{6191B9FA-02A5-8442-D439-FEB6C7B5A329}"/>
              </a:ext>
            </a:extLst>
          </p:cNvPr>
          <p:cNvSpPr>
            <a:spLocks noGrp="1"/>
          </p:cNvSpPr>
          <p:nvPr>
            <p:ph type="body" sz="quarter" idx="16" hasCustomPrompt="1"/>
          </p:nvPr>
        </p:nvSpPr>
        <p:spPr>
          <a:xfrm>
            <a:off x="958850" y="3025775"/>
            <a:ext cx="1619250" cy="1565275"/>
          </a:xfrm>
        </p:spPr>
        <p:txBody>
          <a:bodyPr anchor="ctr">
            <a:normAutofit/>
          </a:bodyPr>
          <a:lstStyle>
            <a:lvl1pPr marL="0" indent="0" algn="ctr">
              <a:buNone/>
              <a:defRPr sz="3600">
                <a:solidFill>
                  <a:schemeClr val="bg1"/>
                </a:solidFill>
                <a:latin typeface="Calibri" panose="020F0502020204030204" pitchFamily="34" charset="0"/>
                <a:cs typeface="Calibri" panose="020F0502020204030204" pitchFamily="34" charset="0"/>
              </a:defRPr>
            </a:lvl1pPr>
          </a:lstStyle>
          <a:p>
            <a:pPr lvl="0"/>
            <a:r>
              <a:rPr lang="nl-NL"/>
              <a:t>Tekst</a:t>
            </a:r>
            <a:endParaRPr lang="nl-BE"/>
          </a:p>
        </p:txBody>
      </p:sp>
      <p:sp>
        <p:nvSpPr>
          <p:cNvPr id="15" name="Tijdelijke aanduiding voor tekst 9">
            <a:extLst>
              <a:ext uri="{FF2B5EF4-FFF2-40B4-BE49-F238E27FC236}">
                <a16:creationId xmlns:a16="http://schemas.microsoft.com/office/drawing/2014/main" id="{FC42095C-E189-7196-B15E-72604285F0BE}"/>
              </a:ext>
            </a:extLst>
          </p:cNvPr>
          <p:cNvSpPr>
            <a:spLocks noGrp="1"/>
          </p:cNvSpPr>
          <p:nvPr>
            <p:ph type="body" sz="quarter" idx="17" hasCustomPrompt="1"/>
          </p:nvPr>
        </p:nvSpPr>
        <p:spPr>
          <a:xfrm>
            <a:off x="4745448" y="3006515"/>
            <a:ext cx="1619250" cy="1565275"/>
          </a:xfrm>
        </p:spPr>
        <p:txBody>
          <a:bodyPr anchor="ctr">
            <a:normAutofit/>
          </a:bodyPr>
          <a:lstStyle>
            <a:lvl1pPr marL="0" indent="0" algn="ctr">
              <a:buNone/>
              <a:defRPr sz="3600">
                <a:solidFill>
                  <a:schemeClr val="bg1"/>
                </a:solidFill>
                <a:latin typeface="Calibri" panose="020F0502020204030204" pitchFamily="34" charset="0"/>
                <a:cs typeface="Calibri" panose="020F0502020204030204" pitchFamily="34" charset="0"/>
              </a:defRPr>
            </a:lvl1pPr>
          </a:lstStyle>
          <a:p>
            <a:pPr marL="0" marR="0" lvl="0" indent="0" algn="ctr" defTabSz="914355"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Tekst</a:t>
            </a:r>
            <a:endParaRPr lang="nl-BE"/>
          </a:p>
        </p:txBody>
      </p:sp>
      <p:sp>
        <p:nvSpPr>
          <p:cNvPr id="17" name="Tijdelijke aanduiding voor tekst 9">
            <a:extLst>
              <a:ext uri="{FF2B5EF4-FFF2-40B4-BE49-F238E27FC236}">
                <a16:creationId xmlns:a16="http://schemas.microsoft.com/office/drawing/2014/main" id="{9C567F4F-2586-4790-E684-5360E925E477}"/>
              </a:ext>
            </a:extLst>
          </p:cNvPr>
          <p:cNvSpPr>
            <a:spLocks noGrp="1"/>
          </p:cNvSpPr>
          <p:nvPr>
            <p:ph type="body" sz="quarter" idx="18" hasCustomPrompt="1"/>
          </p:nvPr>
        </p:nvSpPr>
        <p:spPr>
          <a:xfrm>
            <a:off x="8512225" y="3006515"/>
            <a:ext cx="1619250" cy="1565275"/>
          </a:xfrm>
        </p:spPr>
        <p:txBody>
          <a:bodyPr anchor="ctr">
            <a:normAutofit/>
          </a:bodyPr>
          <a:lstStyle>
            <a:lvl1pPr marL="0" indent="0" algn="ctr">
              <a:buNone/>
              <a:defRPr sz="3600">
                <a:solidFill>
                  <a:schemeClr val="bg1"/>
                </a:solidFill>
                <a:latin typeface="Calibri" panose="020F0502020204030204" pitchFamily="34" charset="0"/>
                <a:cs typeface="Calibri" panose="020F0502020204030204" pitchFamily="34" charset="0"/>
              </a:defRPr>
            </a:lvl1pPr>
          </a:lstStyle>
          <a:p>
            <a:pPr lvl="0"/>
            <a:r>
              <a:rPr lang="nl-NL"/>
              <a:t>Tekst</a:t>
            </a:r>
            <a:endParaRPr lang="nl-BE"/>
          </a:p>
        </p:txBody>
      </p:sp>
      <p:sp>
        <p:nvSpPr>
          <p:cNvPr id="2" name="Titel 1">
            <a:extLst>
              <a:ext uri="{FF2B5EF4-FFF2-40B4-BE49-F238E27FC236}">
                <a16:creationId xmlns:a16="http://schemas.microsoft.com/office/drawing/2014/main" id="{34E67E47-0B56-44BD-BB76-F13A0BE76637}"/>
              </a:ext>
            </a:extLst>
          </p:cNvPr>
          <p:cNvSpPr>
            <a:spLocks noGrp="1"/>
          </p:cNvSpPr>
          <p:nvPr>
            <p:ph type="title" hasCustomPrompt="1"/>
          </p:nvPr>
        </p:nvSpPr>
        <p:spPr>
          <a:xfrm>
            <a:off x="756140"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13" name="Ondertitel 2">
            <a:extLst>
              <a:ext uri="{FF2B5EF4-FFF2-40B4-BE49-F238E27FC236}">
                <a16:creationId xmlns:a16="http://schemas.microsoft.com/office/drawing/2014/main" id="{F0B3B785-E43B-48E1-DE6F-F3529D0DCB8E}"/>
              </a:ext>
            </a:extLst>
          </p:cNvPr>
          <p:cNvSpPr>
            <a:spLocks noGrp="1"/>
          </p:cNvSpPr>
          <p:nvPr>
            <p:ph type="subTitle" idx="13" hasCustomPrompt="1"/>
          </p:nvPr>
        </p:nvSpPr>
        <p:spPr>
          <a:xfrm>
            <a:off x="756140" y="1453736"/>
            <a:ext cx="6744855" cy="819945"/>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spTree>
    <p:extLst>
      <p:ext uri="{BB962C8B-B14F-4D97-AF65-F5344CB8AC3E}">
        <p14:creationId xmlns:p14="http://schemas.microsoft.com/office/powerpoint/2010/main" val="874276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tappen">
    <p:spTree>
      <p:nvGrpSpPr>
        <p:cNvPr id="1" name=""/>
        <p:cNvGrpSpPr/>
        <p:nvPr/>
      </p:nvGrpSpPr>
      <p:grpSpPr>
        <a:xfrm>
          <a:off x="0" y="0"/>
          <a:ext cx="0" cy="0"/>
          <a:chOff x="0" y="0"/>
          <a:chExt cx="0" cy="0"/>
        </a:xfrm>
      </p:grpSpPr>
      <p:sp>
        <p:nvSpPr>
          <p:cNvPr id="37" name="Titel 1">
            <a:extLst>
              <a:ext uri="{FF2B5EF4-FFF2-40B4-BE49-F238E27FC236}">
                <a16:creationId xmlns:a16="http://schemas.microsoft.com/office/drawing/2014/main" id="{DD55CF64-20F5-6B66-AE9F-CCCEFB6C4947}"/>
              </a:ext>
            </a:extLst>
          </p:cNvPr>
          <p:cNvSpPr>
            <a:spLocks noGrp="1"/>
          </p:cNvSpPr>
          <p:nvPr>
            <p:ph type="title" hasCustomPrompt="1"/>
          </p:nvPr>
        </p:nvSpPr>
        <p:spPr>
          <a:xfrm>
            <a:off x="2862253"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38" name="Ondertitel 2">
            <a:extLst>
              <a:ext uri="{FF2B5EF4-FFF2-40B4-BE49-F238E27FC236}">
                <a16:creationId xmlns:a16="http://schemas.microsoft.com/office/drawing/2014/main" id="{66DE9C37-5062-A4A1-5CA9-3CBC362ED90D}"/>
              </a:ext>
            </a:extLst>
          </p:cNvPr>
          <p:cNvSpPr>
            <a:spLocks noGrp="1"/>
          </p:cNvSpPr>
          <p:nvPr>
            <p:ph type="subTitle" idx="13" hasCustomPrompt="1"/>
          </p:nvPr>
        </p:nvSpPr>
        <p:spPr>
          <a:xfrm>
            <a:off x="2862253" y="1453736"/>
            <a:ext cx="6744855" cy="819945"/>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sp>
        <p:nvSpPr>
          <p:cNvPr id="2" name="Tijdelijke aanduiding voor inhoud 2">
            <a:extLst>
              <a:ext uri="{FF2B5EF4-FFF2-40B4-BE49-F238E27FC236}">
                <a16:creationId xmlns:a16="http://schemas.microsoft.com/office/drawing/2014/main" id="{3E18F3D3-2765-37F8-1E74-CF85EA194B7C}"/>
              </a:ext>
            </a:extLst>
          </p:cNvPr>
          <p:cNvSpPr>
            <a:spLocks noGrp="1"/>
          </p:cNvSpPr>
          <p:nvPr>
            <p:ph idx="1" hasCustomPrompt="1"/>
          </p:nvPr>
        </p:nvSpPr>
        <p:spPr>
          <a:xfrm>
            <a:off x="1924156" y="4907152"/>
            <a:ext cx="2393461" cy="1263314"/>
          </a:xfrm>
        </p:spPr>
        <p:txBody>
          <a:bodyPr>
            <a:normAutofit/>
          </a:bodyPr>
          <a:lstStyle>
            <a:lvl1pPr marL="0" indent="0" algn="ctr">
              <a:buFontTx/>
              <a:buNone/>
              <a:defRPr sz="18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Voeg hier je tekst toe</a:t>
            </a:r>
          </a:p>
        </p:txBody>
      </p:sp>
      <p:sp>
        <p:nvSpPr>
          <p:cNvPr id="17" name="Tijdelijke aanduiding voor inhoud 2">
            <a:extLst>
              <a:ext uri="{FF2B5EF4-FFF2-40B4-BE49-F238E27FC236}">
                <a16:creationId xmlns:a16="http://schemas.microsoft.com/office/drawing/2014/main" id="{EB4EBB95-FFC8-8693-B958-D2D8C4C5090C}"/>
              </a:ext>
            </a:extLst>
          </p:cNvPr>
          <p:cNvSpPr>
            <a:spLocks noGrp="1"/>
          </p:cNvSpPr>
          <p:nvPr>
            <p:ph idx="14" hasCustomPrompt="1"/>
          </p:nvPr>
        </p:nvSpPr>
        <p:spPr>
          <a:xfrm>
            <a:off x="5118699" y="4927934"/>
            <a:ext cx="2393461" cy="1263315"/>
          </a:xfrm>
        </p:spPr>
        <p:txBody>
          <a:bodyPr>
            <a:normAutofit/>
          </a:bodyPr>
          <a:lstStyle>
            <a:lvl1pPr marL="0" indent="0" algn="ctr">
              <a:buFontTx/>
              <a:buNone/>
              <a:defRPr sz="18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Voeg hier je tekst toe</a:t>
            </a:r>
          </a:p>
        </p:txBody>
      </p:sp>
      <p:sp>
        <p:nvSpPr>
          <p:cNvPr id="18" name="Tijdelijke aanduiding voor inhoud 2">
            <a:extLst>
              <a:ext uri="{FF2B5EF4-FFF2-40B4-BE49-F238E27FC236}">
                <a16:creationId xmlns:a16="http://schemas.microsoft.com/office/drawing/2014/main" id="{76081165-9019-94EB-029C-1CC247094A1C}"/>
              </a:ext>
            </a:extLst>
          </p:cNvPr>
          <p:cNvSpPr>
            <a:spLocks noGrp="1"/>
          </p:cNvSpPr>
          <p:nvPr>
            <p:ph idx="15" hasCustomPrompt="1"/>
          </p:nvPr>
        </p:nvSpPr>
        <p:spPr>
          <a:xfrm>
            <a:off x="8313241" y="4907152"/>
            <a:ext cx="2393461" cy="1263315"/>
          </a:xfrm>
        </p:spPr>
        <p:txBody>
          <a:bodyPr>
            <a:normAutofit/>
          </a:bodyPr>
          <a:lstStyle>
            <a:lvl1pPr marL="0" indent="0" algn="ctr">
              <a:buFontTx/>
              <a:buNone/>
              <a:defRPr sz="18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Voeg hier je tekst toe</a:t>
            </a:r>
          </a:p>
        </p:txBody>
      </p:sp>
      <p:cxnSp>
        <p:nvCxnSpPr>
          <p:cNvPr id="8" name="Rechte verbindingslijn 7">
            <a:extLst>
              <a:ext uri="{FF2B5EF4-FFF2-40B4-BE49-F238E27FC236}">
                <a16:creationId xmlns:a16="http://schemas.microsoft.com/office/drawing/2014/main" id="{06B46672-60EF-668E-1196-125746AB90ED}"/>
              </a:ext>
            </a:extLst>
          </p:cNvPr>
          <p:cNvCxnSpPr>
            <a:cxnSpLocks/>
          </p:cNvCxnSpPr>
          <p:nvPr userDrawn="1"/>
        </p:nvCxnSpPr>
        <p:spPr>
          <a:xfrm>
            <a:off x="3278459" y="3931645"/>
            <a:ext cx="6081118" cy="1"/>
          </a:xfrm>
          <a:prstGeom prst="line">
            <a:avLst/>
          </a:prstGeom>
        </p:spPr>
        <p:style>
          <a:lnRef idx="3">
            <a:schemeClr val="accent5"/>
          </a:lnRef>
          <a:fillRef idx="0">
            <a:schemeClr val="accent5"/>
          </a:fillRef>
          <a:effectRef idx="2">
            <a:schemeClr val="accent5"/>
          </a:effectRef>
          <a:fontRef idx="minor">
            <a:schemeClr val="tx1"/>
          </a:fontRef>
        </p:style>
      </p:cxnSp>
      <p:sp>
        <p:nvSpPr>
          <p:cNvPr id="3" name="Ovaal 2">
            <a:extLst>
              <a:ext uri="{FF2B5EF4-FFF2-40B4-BE49-F238E27FC236}">
                <a16:creationId xmlns:a16="http://schemas.microsoft.com/office/drawing/2014/main" id="{F2D5C9EF-7313-4B81-0BEA-DEEAE9CE14B6}"/>
              </a:ext>
            </a:extLst>
          </p:cNvPr>
          <p:cNvSpPr/>
          <p:nvPr userDrawn="1"/>
        </p:nvSpPr>
        <p:spPr>
          <a:xfrm>
            <a:off x="2489231" y="3299988"/>
            <a:ext cx="1263315" cy="126331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4" name="Ovaal 3">
            <a:extLst>
              <a:ext uri="{FF2B5EF4-FFF2-40B4-BE49-F238E27FC236}">
                <a16:creationId xmlns:a16="http://schemas.microsoft.com/office/drawing/2014/main" id="{73C96274-D0CD-516A-05A3-17A3D0043E38}"/>
              </a:ext>
            </a:extLst>
          </p:cNvPr>
          <p:cNvSpPr/>
          <p:nvPr userDrawn="1"/>
        </p:nvSpPr>
        <p:spPr>
          <a:xfrm>
            <a:off x="8878315" y="3299988"/>
            <a:ext cx="1263315" cy="126331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5" name="Ovaal 4">
            <a:extLst>
              <a:ext uri="{FF2B5EF4-FFF2-40B4-BE49-F238E27FC236}">
                <a16:creationId xmlns:a16="http://schemas.microsoft.com/office/drawing/2014/main" id="{9077A614-6BB1-29AC-F6D3-60EC1F5A2C32}"/>
              </a:ext>
            </a:extLst>
          </p:cNvPr>
          <p:cNvSpPr/>
          <p:nvPr userDrawn="1"/>
        </p:nvSpPr>
        <p:spPr>
          <a:xfrm>
            <a:off x="5683773" y="3299989"/>
            <a:ext cx="1263315" cy="126331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pic>
        <p:nvPicPr>
          <p:cNvPr id="9" name="Graphic 8">
            <a:extLst>
              <a:ext uri="{FF2B5EF4-FFF2-40B4-BE49-F238E27FC236}">
                <a16:creationId xmlns:a16="http://schemas.microsoft.com/office/drawing/2014/main" id="{4A96F81F-5C76-1045-DB87-973CF73739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3518" y="0"/>
            <a:ext cx="1385392" cy="1385392"/>
          </a:xfrm>
          <a:prstGeom prst="rect">
            <a:avLst/>
          </a:prstGeom>
        </p:spPr>
      </p:pic>
      <p:pic>
        <p:nvPicPr>
          <p:cNvPr id="29" name="Graphic 28">
            <a:extLst>
              <a:ext uri="{FF2B5EF4-FFF2-40B4-BE49-F238E27FC236}">
                <a16:creationId xmlns:a16="http://schemas.microsoft.com/office/drawing/2014/main" id="{A22702C3-F09C-E935-6917-B80CB499C1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2534" y="1385392"/>
            <a:ext cx="1379340" cy="1379340"/>
          </a:xfrm>
          <a:prstGeom prst="rect">
            <a:avLst/>
          </a:prstGeom>
        </p:spPr>
      </p:pic>
      <p:pic>
        <p:nvPicPr>
          <p:cNvPr id="31" name="Graphic 30">
            <a:extLst>
              <a:ext uri="{FF2B5EF4-FFF2-40B4-BE49-F238E27FC236}">
                <a16:creationId xmlns:a16="http://schemas.microsoft.com/office/drawing/2014/main" id="{039C2336-8367-F905-1D0C-755ECAF110E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6200000">
            <a:off x="1381874" y="0"/>
            <a:ext cx="1385392" cy="1385392"/>
          </a:xfrm>
          <a:prstGeom prst="rect">
            <a:avLst/>
          </a:prstGeom>
        </p:spPr>
      </p:pic>
      <p:sp>
        <p:nvSpPr>
          <p:cNvPr id="12" name="Tijdelijke aanduiding voor tekst 7">
            <a:extLst>
              <a:ext uri="{FF2B5EF4-FFF2-40B4-BE49-F238E27FC236}">
                <a16:creationId xmlns:a16="http://schemas.microsoft.com/office/drawing/2014/main" id="{5AF74EA3-80C4-8868-267C-B8A2C70F82F1}"/>
              </a:ext>
            </a:extLst>
          </p:cNvPr>
          <p:cNvSpPr>
            <a:spLocks noGrp="1"/>
          </p:cNvSpPr>
          <p:nvPr>
            <p:ph type="body" sz="quarter" idx="10" hasCustomPrompt="1"/>
          </p:nvPr>
        </p:nvSpPr>
        <p:spPr>
          <a:xfrm>
            <a:off x="2795698" y="3583118"/>
            <a:ext cx="650381" cy="638175"/>
          </a:xfrm>
        </p:spPr>
        <p:txBody>
          <a:bodyPr>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vl5pPr>
              <a:defRPr/>
            </a:lvl5pPr>
          </a:lstStyle>
          <a:p>
            <a:pPr lvl="0"/>
            <a:r>
              <a:rPr lang="nl-BE"/>
              <a:t>1</a:t>
            </a:r>
          </a:p>
        </p:txBody>
      </p:sp>
      <p:sp>
        <p:nvSpPr>
          <p:cNvPr id="13" name="Tijdelijke aanduiding voor tekst 7">
            <a:extLst>
              <a:ext uri="{FF2B5EF4-FFF2-40B4-BE49-F238E27FC236}">
                <a16:creationId xmlns:a16="http://schemas.microsoft.com/office/drawing/2014/main" id="{D84EA972-D0BE-DCC1-DA92-4C48B3420CCD}"/>
              </a:ext>
            </a:extLst>
          </p:cNvPr>
          <p:cNvSpPr>
            <a:spLocks noGrp="1"/>
          </p:cNvSpPr>
          <p:nvPr>
            <p:ph type="body" sz="quarter" idx="16" hasCustomPrompt="1"/>
          </p:nvPr>
        </p:nvSpPr>
        <p:spPr>
          <a:xfrm>
            <a:off x="6009043" y="3583117"/>
            <a:ext cx="612775" cy="638175"/>
          </a:xfrm>
        </p:spPr>
        <p:txBody>
          <a:bodyPr>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vl5pPr>
              <a:defRPr/>
            </a:lvl5pPr>
          </a:lstStyle>
          <a:p>
            <a:pPr lvl="0"/>
            <a:r>
              <a:rPr lang="nl-BE"/>
              <a:t>2</a:t>
            </a:r>
          </a:p>
        </p:txBody>
      </p:sp>
      <p:sp>
        <p:nvSpPr>
          <p:cNvPr id="19" name="Tijdelijke aanduiding voor tekst 7">
            <a:extLst>
              <a:ext uri="{FF2B5EF4-FFF2-40B4-BE49-F238E27FC236}">
                <a16:creationId xmlns:a16="http://schemas.microsoft.com/office/drawing/2014/main" id="{4CDAE412-33DF-6994-8119-0B8C738D3A4E}"/>
              </a:ext>
            </a:extLst>
          </p:cNvPr>
          <p:cNvSpPr>
            <a:spLocks noGrp="1"/>
          </p:cNvSpPr>
          <p:nvPr>
            <p:ph type="body" sz="quarter" idx="17" hasCustomPrompt="1"/>
          </p:nvPr>
        </p:nvSpPr>
        <p:spPr>
          <a:xfrm>
            <a:off x="9203583" y="3583116"/>
            <a:ext cx="612775" cy="638175"/>
          </a:xfrm>
        </p:spPr>
        <p:txBody>
          <a:bodyPr>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vl5pPr>
              <a:defRPr/>
            </a:lvl5pPr>
          </a:lstStyle>
          <a:p>
            <a:pPr lvl="0"/>
            <a:r>
              <a:rPr lang="nl-BE"/>
              <a:t>3</a:t>
            </a:r>
          </a:p>
        </p:txBody>
      </p:sp>
    </p:spTree>
    <p:extLst>
      <p:ext uri="{BB962C8B-B14F-4D97-AF65-F5344CB8AC3E}">
        <p14:creationId xmlns:p14="http://schemas.microsoft.com/office/powerpoint/2010/main" val="2719701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Foto+teks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26E5EB2-158D-16FC-84CD-1FAC5A12E4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3200400"/>
            <a:ext cx="3657600" cy="3657600"/>
          </a:xfrm>
          <a:prstGeom prst="rect">
            <a:avLst/>
          </a:prstGeom>
        </p:spPr>
      </p:pic>
      <p:sp>
        <p:nvSpPr>
          <p:cNvPr id="18" name="Tijdelijke aanduiding voor afbeelding 17">
            <a:extLst>
              <a:ext uri="{FF2B5EF4-FFF2-40B4-BE49-F238E27FC236}">
                <a16:creationId xmlns:a16="http://schemas.microsoft.com/office/drawing/2014/main" id="{295B2825-CCB0-F50A-C213-1B45C9C55D37}"/>
              </a:ext>
            </a:extLst>
          </p:cNvPr>
          <p:cNvSpPr>
            <a:spLocks noGrp="1"/>
          </p:cNvSpPr>
          <p:nvPr>
            <p:ph type="pic" sz="quarter" idx="13"/>
          </p:nvPr>
        </p:nvSpPr>
        <p:spPr>
          <a:xfrm>
            <a:off x="358831" y="686246"/>
            <a:ext cx="5486879" cy="5670103"/>
          </a:xfrm>
          <a:custGeom>
            <a:avLst/>
            <a:gdLst>
              <a:gd name="connsiteX0" fmla="*/ 16395 w 4232939"/>
              <a:gd name="connsiteY0" fmla="*/ 0 h 4216134"/>
              <a:gd name="connsiteX1" fmla="*/ 4232939 w 4232939"/>
              <a:gd name="connsiteY1" fmla="*/ 0 h 4216134"/>
              <a:gd name="connsiteX2" fmla="*/ 2340229 w 4232939"/>
              <a:gd name="connsiteY2" fmla="*/ 2097388 h 4216134"/>
              <a:gd name="connsiteX3" fmla="*/ 2132786 w 4232939"/>
              <a:gd name="connsiteY3" fmla="*/ 2107862 h 4216134"/>
              <a:gd name="connsiteX4" fmla="*/ 4216544 w 4232939"/>
              <a:gd name="connsiteY4" fmla="*/ 2107862 h 4216134"/>
              <a:gd name="connsiteX5" fmla="*/ 2108272 w 4232939"/>
              <a:gd name="connsiteY5" fmla="*/ 4216134 h 4216134"/>
              <a:gd name="connsiteX6" fmla="*/ 0 w 4232939"/>
              <a:gd name="connsiteY6" fmla="*/ 2107862 h 4216134"/>
              <a:gd name="connsiteX7" fmla="*/ 2100805 w 4232939"/>
              <a:gd name="connsiteY7" fmla="*/ 2107862 h 4216134"/>
              <a:gd name="connsiteX8" fmla="*/ 2116549 w 4232939"/>
              <a:gd name="connsiteY8" fmla="*/ 2107862 h 4216134"/>
              <a:gd name="connsiteX9" fmla="*/ 1909105 w 4232939"/>
              <a:gd name="connsiteY9" fmla="*/ 2097388 h 4216134"/>
              <a:gd name="connsiteX10" fmla="*/ 16395 w 4232939"/>
              <a:gd name="connsiteY10" fmla="*/ 0 h 421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2939" h="4216134">
                <a:moveTo>
                  <a:pt x="16395" y="0"/>
                </a:moveTo>
                <a:lnTo>
                  <a:pt x="4232939" y="0"/>
                </a:lnTo>
                <a:cubicBezTo>
                  <a:pt x="4232939" y="1091612"/>
                  <a:pt x="3403352" y="1989425"/>
                  <a:pt x="2340229" y="2097388"/>
                </a:cubicBezTo>
                <a:lnTo>
                  <a:pt x="2132786" y="2107862"/>
                </a:lnTo>
                <a:lnTo>
                  <a:pt x="4216544" y="2107862"/>
                </a:lnTo>
                <a:cubicBezTo>
                  <a:pt x="4216544" y="3272248"/>
                  <a:pt x="3272658" y="4216134"/>
                  <a:pt x="2108272" y="4216134"/>
                </a:cubicBezTo>
                <a:cubicBezTo>
                  <a:pt x="943886" y="4216134"/>
                  <a:pt x="0" y="3272248"/>
                  <a:pt x="0" y="2107862"/>
                </a:cubicBezTo>
                <a:cubicBezTo>
                  <a:pt x="0" y="2107862"/>
                  <a:pt x="1867382" y="2107862"/>
                  <a:pt x="2100805" y="2107862"/>
                </a:cubicBezTo>
                <a:lnTo>
                  <a:pt x="2116549" y="2107862"/>
                </a:lnTo>
                <a:lnTo>
                  <a:pt x="1909105" y="2097388"/>
                </a:lnTo>
                <a:cubicBezTo>
                  <a:pt x="845982" y="1989425"/>
                  <a:pt x="16395" y="1091612"/>
                  <a:pt x="16395" y="0"/>
                </a:cubicBezTo>
                <a:close/>
              </a:path>
            </a:pathLst>
          </a:custGeom>
        </p:spPr>
        <p:txBody>
          <a:bodyPr wrap="square">
            <a:noAutofit/>
          </a:bodyPr>
          <a:lstStyle/>
          <a:p>
            <a:r>
              <a:rPr lang="nl-NL"/>
              <a:t>Klik op het pictogram als u een afbeelding wilt toevoegen</a:t>
            </a:r>
            <a:endParaRPr lang="nl-BE"/>
          </a:p>
        </p:txBody>
      </p:sp>
      <p:sp>
        <p:nvSpPr>
          <p:cNvPr id="20" name="Titel 1">
            <a:extLst>
              <a:ext uri="{FF2B5EF4-FFF2-40B4-BE49-F238E27FC236}">
                <a16:creationId xmlns:a16="http://schemas.microsoft.com/office/drawing/2014/main" id="{BFBB1BA3-F51B-CA56-8F7A-9107C723B0F6}"/>
              </a:ext>
            </a:extLst>
          </p:cNvPr>
          <p:cNvSpPr>
            <a:spLocks noGrp="1"/>
          </p:cNvSpPr>
          <p:nvPr>
            <p:ph type="title" hasCustomPrompt="1"/>
          </p:nvPr>
        </p:nvSpPr>
        <p:spPr>
          <a:xfrm>
            <a:off x="6277511" y="654626"/>
            <a:ext cx="5317590" cy="1263074"/>
          </a:xfrm>
        </p:spPr>
        <p:txBody>
          <a:bodyPr anchor="t">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22" name="Ondertitel 2">
            <a:extLst>
              <a:ext uri="{FF2B5EF4-FFF2-40B4-BE49-F238E27FC236}">
                <a16:creationId xmlns:a16="http://schemas.microsoft.com/office/drawing/2014/main" id="{C00534FC-EDA4-BE6B-7F62-93C8B7BFDA8A}"/>
              </a:ext>
            </a:extLst>
          </p:cNvPr>
          <p:cNvSpPr>
            <a:spLocks noGrp="1"/>
          </p:cNvSpPr>
          <p:nvPr>
            <p:ph type="subTitle" idx="14" hasCustomPrompt="1"/>
          </p:nvPr>
        </p:nvSpPr>
        <p:spPr>
          <a:xfrm>
            <a:off x="6277511" y="2017202"/>
            <a:ext cx="5317590" cy="783386"/>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32" name="Graphic 31">
            <a:extLst>
              <a:ext uri="{FF2B5EF4-FFF2-40B4-BE49-F238E27FC236}">
                <a16:creationId xmlns:a16="http://schemas.microsoft.com/office/drawing/2014/main" id="{CDBC0914-C4F0-1E66-8286-C23B824E31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0903528" y="1"/>
            <a:ext cx="1288473" cy="1288473"/>
          </a:xfrm>
          <a:prstGeom prst="rect">
            <a:avLst/>
          </a:prstGeom>
        </p:spPr>
      </p:pic>
      <p:sp>
        <p:nvSpPr>
          <p:cNvPr id="2" name="Rechthoek 1">
            <a:extLst>
              <a:ext uri="{FF2B5EF4-FFF2-40B4-BE49-F238E27FC236}">
                <a16:creationId xmlns:a16="http://schemas.microsoft.com/office/drawing/2014/main" id="{A6AB13DB-7286-B837-A62E-73E9BF4881A4}"/>
              </a:ext>
            </a:extLst>
          </p:cNvPr>
          <p:cNvSpPr/>
          <p:nvPr userDrawn="1"/>
        </p:nvSpPr>
        <p:spPr>
          <a:xfrm>
            <a:off x="10525125" y="6203375"/>
            <a:ext cx="1527176" cy="501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21" name="Tijdelijke aanduiding voor inhoud 2">
            <a:extLst>
              <a:ext uri="{FF2B5EF4-FFF2-40B4-BE49-F238E27FC236}">
                <a16:creationId xmlns:a16="http://schemas.microsoft.com/office/drawing/2014/main" id="{C8E9E6AB-5422-6FED-80A4-9DA3F2772080}"/>
              </a:ext>
            </a:extLst>
          </p:cNvPr>
          <p:cNvSpPr>
            <a:spLocks noGrp="1"/>
          </p:cNvSpPr>
          <p:nvPr>
            <p:ph idx="1" hasCustomPrompt="1"/>
          </p:nvPr>
        </p:nvSpPr>
        <p:spPr>
          <a:xfrm>
            <a:off x="6277512" y="3225800"/>
            <a:ext cx="5317590" cy="2705338"/>
          </a:xfrm>
        </p:spPr>
        <p:txBody>
          <a:bodyPr>
            <a:normAutofit/>
          </a:bodyPr>
          <a:lstStyle>
            <a:lvl1pPr marL="0" indent="0">
              <a:buFontTx/>
              <a:buNone/>
              <a:defRPr sz="2000"/>
            </a:lvl1pPr>
            <a:lvl2pPr marL="685766" indent="-228589">
              <a:buFontTx/>
              <a:buBlip>
                <a:blip r:embed="rId6"/>
              </a:buBlip>
              <a:defRPr sz="2000"/>
            </a:lvl2pPr>
            <a:lvl3pPr marL="1142943" indent="-228589">
              <a:buFontTx/>
              <a:buBlip>
                <a:blip r:embed="rId6"/>
              </a:buBlip>
              <a:defRPr/>
            </a:lvl3pPr>
          </a:lstStyle>
          <a:p>
            <a:pPr lvl="0"/>
            <a:r>
              <a:rPr lang="nl-NL"/>
              <a:t>Klik om tekst toe te voegen</a:t>
            </a:r>
          </a:p>
        </p:txBody>
      </p:sp>
      <p:pic>
        <p:nvPicPr>
          <p:cNvPr id="3" name="Afbeelding 2" descr="Afbeelding met Lettertype, Graphics, grafische vormgeving, symbool&#10;&#10;Automatisch gegenereerde beschrijving">
            <a:extLst>
              <a:ext uri="{FF2B5EF4-FFF2-40B4-BE49-F238E27FC236}">
                <a16:creationId xmlns:a16="http://schemas.microsoft.com/office/drawing/2014/main" id="{AAFA07F2-8E7A-E409-37F7-2BB2B40660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664" y="5883793"/>
            <a:ext cx="720000" cy="720000"/>
          </a:xfrm>
          <a:prstGeom prst="rect">
            <a:avLst/>
          </a:prstGeom>
        </p:spPr>
      </p:pic>
    </p:spTree>
    <p:extLst>
      <p:ext uri="{BB962C8B-B14F-4D97-AF65-F5344CB8AC3E}">
        <p14:creationId xmlns:p14="http://schemas.microsoft.com/office/powerpoint/2010/main" val="3678214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oto'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E106805-D244-2464-1E4C-5CC8618412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3794692"/>
            <a:ext cx="12192001" cy="450076"/>
          </a:xfrm>
          <a:prstGeom prst="rect">
            <a:avLst/>
          </a:prstGeom>
        </p:spPr>
      </p:pic>
      <p:pic>
        <p:nvPicPr>
          <p:cNvPr id="7" name="Graphic 6">
            <a:extLst>
              <a:ext uri="{FF2B5EF4-FFF2-40B4-BE49-F238E27FC236}">
                <a16:creationId xmlns:a16="http://schemas.microsoft.com/office/drawing/2014/main" id="{B5CBB94F-A6AC-F1ED-7389-9C9BC19229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02604" y="2553629"/>
            <a:ext cx="2963369" cy="2963369"/>
          </a:xfrm>
          <a:prstGeom prst="rect">
            <a:avLst/>
          </a:prstGeom>
        </p:spPr>
      </p:pic>
      <p:pic>
        <p:nvPicPr>
          <p:cNvPr id="9" name="Graphic 8">
            <a:extLst>
              <a:ext uri="{FF2B5EF4-FFF2-40B4-BE49-F238E27FC236}">
                <a16:creationId xmlns:a16="http://schemas.microsoft.com/office/drawing/2014/main" id="{6E71C601-21B7-4A22-4BD9-B529D8C91A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19687" y="2544025"/>
            <a:ext cx="2963369" cy="2963369"/>
          </a:xfrm>
          <a:prstGeom prst="rect">
            <a:avLst/>
          </a:prstGeom>
        </p:spPr>
      </p:pic>
      <p:pic>
        <p:nvPicPr>
          <p:cNvPr id="11" name="Graphic 10">
            <a:extLst>
              <a:ext uri="{FF2B5EF4-FFF2-40B4-BE49-F238E27FC236}">
                <a16:creationId xmlns:a16="http://schemas.microsoft.com/office/drawing/2014/main" id="{7EB8D2E4-BD1D-3DD9-039E-3CB32C4A2AA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936769" y="2538048"/>
            <a:ext cx="2963369" cy="2963369"/>
          </a:xfrm>
          <a:prstGeom prst="rect">
            <a:avLst/>
          </a:prstGeom>
        </p:spPr>
      </p:pic>
      <p:sp>
        <p:nvSpPr>
          <p:cNvPr id="22" name="Tijdelijke aanduiding voor afbeelding 21">
            <a:extLst>
              <a:ext uri="{FF2B5EF4-FFF2-40B4-BE49-F238E27FC236}">
                <a16:creationId xmlns:a16="http://schemas.microsoft.com/office/drawing/2014/main" id="{970D0FB8-C033-F08E-4F6F-5194837532D9}"/>
              </a:ext>
            </a:extLst>
          </p:cNvPr>
          <p:cNvSpPr>
            <a:spLocks noGrp="1"/>
          </p:cNvSpPr>
          <p:nvPr>
            <p:ph type="pic" sz="quarter" idx="17"/>
          </p:nvPr>
        </p:nvSpPr>
        <p:spPr>
          <a:xfrm>
            <a:off x="1293018" y="2543088"/>
            <a:ext cx="2980770" cy="2980770"/>
          </a:xfrm>
          <a:custGeom>
            <a:avLst/>
            <a:gdLst>
              <a:gd name="connsiteX0" fmla="*/ 1495027 w 2980770"/>
              <a:gd name="connsiteY0" fmla="*/ 0 h 2980770"/>
              <a:gd name="connsiteX1" fmla="*/ 2980770 w 2980770"/>
              <a:gd name="connsiteY1" fmla="*/ 1485744 h 2980770"/>
              <a:gd name="connsiteX2" fmla="*/ 1485744 w 2980770"/>
              <a:gd name="connsiteY2" fmla="*/ 2980770 h 2980770"/>
              <a:gd name="connsiteX3" fmla="*/ 0 w 2980770"/>
              <a:gd name="connsiteY3" fmla="*/ 1495027 h 2980770"/>
            </a:gdLst>
            <a:ahLst/>
            <a:cxnLst>
              <a:cxn ang="0">
                <a:pos x="connsiteX0" y="connsiteY0"/>
              </a:cxn>
              <a:cxn ang="0">
                <a:pos x="connsiteX1" y="connsiteY1"/>
              </a:cxn>
              <a:cxn ang="0">
                <a:pos x="connsiteX2" y="connsiteY2"/>
              </a:cxn>
              <a:cxn ang="0">
                <a:pos x="connsiteX3" y="connsiteY3"/>
              </a:cxn>
            </a:cxnLst>
            <a:rect l="l" t="t" r="r" b="b"/>
            <a:pathLst>
              <a:path w="2980770" h="2980770">
                <a:moveTo>
                  <a:pt x="1495027" y="0"/>
                </a:moveTo>
                <a:lnTo>
                  <a:pt x="2980770" y="1485744"/>
                </a:lnTo>
                <a:lnTo>
                  <a:pt x="1485744" y="2980770"/>
                </a:lnTo>
                <a:lnTo>
                  <a:pt x="0" y="1495027"/>
                </a:lnTo>
                <a:close/>
              </a:path>
            </a:pathLst>
          </a:custGeom>
        </p:spPr>
        <p:txBody>
          <a:bodyPr wrap="square">
            <a:noAutofit/>
          </a:bodyPr>
          <a:lstStyle/>
          <a:p>
            <a:r>
              <a:rPr lang="nl-NL"/>
              <a:t>Klik op het pictogram als u een afbeelding wilt toevoegen</a:t>
            </a:r>
            <a:endParaRPr lang="nl-BE"/>
          </a:p>
        </p:txBody>
      </p:sp>
      <p:sp>
        <p:nvSpPr>
          <p:cNvPr id="27" name="Tijdelijke aanduiding voor afbeelding 26">
            <a:extLst>
              <a:ext uri="{FF2B5EF4-FFF2-40B4-BE49-F238E27FC236}">
                <a16:creationId xmlns:a16="http://schemas.microsoft.com/office/drawing/2014/main" id="{4A96948E-E155-7A3C-DD0D-2CC7D04C2829}"/>
              </a:ext>
            </a:extLst>
          </p:cNvPr>
          <p:cNvSpPr>
            <a:spLocks noGrp="1"/>
          </p:cNvSpPr>
          <p:nvPr>
            <p:ph type="pic" sz="quarter" idx="18"/>
          </p:nvPr>
        </p:nvSpPr>
        <p:spPr>
          <a:xfrm>
            <a:off x="4972878" y="2922104"/>
            <a:ext cx="2246244" cy="2239618"/>
          </a:xfrm>
          <a:custGeom>
            <a:avLst/>
            <a:gdLst>
              <a:gd name="connsiteX0" fmla="*/ 1123122 w 2246244"/>
              <a:gd name="connsiteY0" fmla="*/ 0 h 2239618"/>
              <a:gd name="connsiteX1" fmla="*/ 2246244 w 2246244"/>
              <a:gd name="connsiteY1" fmla="*/ 1119809 h 2239618"/>
              <a:gd name="connsiteX2" fmla="*/ 1123122 w 2246244"/>
              <a:gd name="connsiteY2" fmla="*/ 2239618 h 2239618"/>
              <a:gd name="connsiteX3" fmla="*/ 0 w 2246244"/>
              <a:gd name="connsiteY3" fmla="*/ 1119809 h 2239618"/>
              <a:gd name="connsiteX4" fmla="*/ 1123122 w 2246244"/>
              <a:gd name="connsiteY4" fmla="*/ 0 h 2239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244" h="2239618">
                <a:moveTo>
                  <a:pt x="1123122" y="0"/>
                </a:moveTo>
                <a:cubicBezTo>
                  <a:pt x="1743405" y="0"/>
                  <a:pt x="2246244" y="501356"/>
                  <a:pt x="2246244" y="1119809"/>
                </a:cubicBezTo>
                <a:cubicBezTo>
                  <a:pt x="2246244" y="1738262"/>
                  <a:pt x="1743405" y="2239618"/>
                  <a:pt x="1123122" y="2239618"/>
                </a:cubicBezTo>
                <a:cubicBezTo>
                  <a:pt x="502839" y="2239618"/>
                  <a:pt x="0" y="1738262"/>
                  <a:pt x="0" y="1119809"/>
                </a:cubicBezTo>
                <a:cubicBezTo>
                  <a:pt x="0" y="501356"/>
                  <a:pt x="502839" y="0"/>
                  <a:pt x="1123122" y="0"/>
                </a:cubicBezTo>
                <a:close/>
              </a:path>
            </a:pathLst>
          </a:custGeom>
        </p:spPr>
        <p:txBody>
          <a:bodyPr wrap="square">
            <a:noAutofit/>
          </a:bodyPr>
          <a:lstStyle/>
          <a:p>
            <a:r>
              <a:rPr lang="nl-NL"/>
              <a:t>Klik op het pictogram als u een afbeelding wilt toevoegen</a:t>
            </a:r>
            <a:endParaRPr lang="nl-BE"/>
          </a:p>
        </p:txBody>
      </p:sp>
      <p:sp>
        <p:nvSpPr>
          <p:cNvPr id="31" name="Tijdelijke aanduiding voor afbeelding 30">
            <a:extLst>
              <a:ext uri="{FF2B5EF4-FFF2-40B4-BE49-F238E27FC236}">
                <a16:creationId xmlns:a16="http://schemas.microsoft.com/office/drawing/2014/main" id="{8D5F63D7-12BF-7D57-E55E-E5B0BC8A0C02}"/>
              </a:ext>
            </a:extLst>
          </p:cNvPr>
          <p:cNvSpPr>
            <a:spLocks noGrp="1"/>
          </p:cNvSpPr>
          <p:nvPr>
            <p:ph type="pic" sz="quarter" idx="19"/>
          </p:nvPr>
        </p:nvSpPr>
        <p:spPr>
          <a:xfrm>
            <a:off x="8351520" y="2958353"/>
            <a:ext cx="2137186" cy="2130014"/>
          </a:xfrm>
          <a:custGeom>
            <a:avLst/>
            <a:gdLst>
              <a:gd name="connsiteX0" fmla="*/ 0 w 2137186"/>
              <a:gd name="connsiteY0" fmla="*/ 0 h 2130014"/>
              <a:gd name="connsiteX1" fmla="*/ 2137186 w 2137186"/>
              <a:gd name="connsiteY1" fmla="*/ 0 h 2130014"/>
              <a:gd name="connsiteX2" fmla="*/ 2137186 w 2137186"/>
              <a:gd name="connsiteY2" fmla="*/ 2130014 h 2130014"/>
              <a:gd name="connsiteX3" fmla="*/ 0 w 2137186"/>
              <a:gd name="connsiteY3" fmla="*/ 2130014 h 2130014"/>
            </a:gdLst>
            <a:ahLst/>
            <a:cxnLst>
              <a:cxn ang="0">
                <a:pos x="connsiteX0" y="connsiteY0"/>
              </a:cxn>
              <a:cxn ang="0">
                <a:pos x="connsiteX1" y="connsiteY1"/>
              </a:cxn>
              <a:cxn ang="0">
                <a:pos x="connsiteX2" y="connsiteY2"/>
              </a:cxn>
              <a:cxn ang="0">
                <a:pos x="connsiteX3" y="connsiteY3"/>
              </a:cxn>
            </a:cxnLst>
            <a:rect l="l" t="t" r="r" b="b"/>
            <a:pathLst>
              <a:path w="2137186" h="2130014">
                <a:moveTo>
                  <a:pt x="0" y="0"/>
                </a:moveTo>
                <a:lnTo>
                  <a:pt x="2137186" y="0"/>
                </a:lnTo>
                <a:lnTo>
                  <a:pt x="2137186" y="2130014"/>
                </a:lnTo>
                <a:lnTo>
                  <a:pt x="0" y="2130014"/>
                </a:lnTo>
                <a:close/>
              </a:path>
            </a:pathLst>
          </a:custGeom>
        </p:spPr>
        <p:txBody>
          <a:bodyPr wrap="square">
            <a:noAutofit/>
          </a:bodyPr>
          <a:lstStyle/>
          <a:p>
            <a:r>
              <a:rPr lang="nl-NL"/>
              <a:t>Klik op het pictogram als u een afbeelding wilt toevoegen</a:t>
            </a:r>
            <a:endParaRPr lang="nl-BE"/>
          </a:p>
        </p:txBody>
      </p:sp>
      <p:sp>
        <p:nvSpPr>
          <p:cNvPr id="2" name="Titel 1">
            <a:extLst>
              <a:ext uri="{FF2B5EF4-FFF2-40B4-BE49-F238E27FC236}">
                <a16:creationId xmlns:a16="http://schemas.microsoft.com/office/drawing/2014/main" id="{59C59DAB-572D-BBCF-4929-33FD8FDD2126}"/>
              </a:ext>
            </a:extLst>
          </p:cNvPr>
          <p:cNvSpPr>
            <a:spLocks noGrp="1"/>
          </p:cNvSpPr>
          <p:nvPr>
            <p:ph type="title" hasCustomPrompt="1"/>
          </p:nvPr>
        </p:nvSpPr>
        <p:spPr>
          <a:xfrm>
            <a:off x="756140"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6" name="Ondertitel 2">
            <a:extLst>
              <a:ext uri="{FF2B5EF4-FFF2-40B4-BE49-F238E27FC236}">
                <a16:creationId xmlns:a16="http://schemas.microsoft.com/office/drawing/2014/main" id="{24248417-83E5-5016-967E-A9F45E6F1C95}"/>
              </a:ext>
            </a:extLst>
          </p:cNvPr>
          <p:cNvSpPr>
            <a:spLocks noGrp="1"/>
          </p:cNvSpPr>
          <p:nvPr>
            <p:ph type="subTitle" idx="13" hasCustomPrompt="1"/>
          </p:nvPr>
        </p:nvSpPr>
        <p:spPr>
          <a:xfrm>
            <a:off x="756140" y="1453736"/>
            <a:ext cx="6744855" cy="819945"/>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spTree>
    <p:extLst>
      <p:ext uri="{BB962C8B-B14F-4D97-AF65-F5344CB8AC3E}">
        <p14:creationId xmlns:p14="http://schemas.microsoft.com/office/powerpoint/2010/main" val="4260658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Kolommen">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3B872AB-9E97-5E0D-480F-E0B166C11C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740830"/>
            <a:ext cx="1371600" cy="1371600"/>
          </a:xfrm>
          <a:prstGeom prst="rect">
            <a:avLst/>
          </a:prstGeom>
        </p:spPr>
      </p:pic>
      <p:pic>
        <p:nvPicPr>
          <p:cNvPr id="12" name="Graphic 11">
            <a:extLst>
              <a:ext uri="{FF2B5EF4-FFF2-40B4-BE49-F238E27FC236}">
                <a16:creationId xmlns:a16="http://schemas.microsoft.com/office/drawing/2014/main" id="{E7E35853-93E2-9755-D05D-3146E689B2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0820400" y="688971"/>
            <a:ext cx="1371600" cy="1371600"/>
          </a:xfrm>
          <a:prstGeom prst="rect">
            <a:avLst/>
          </a:prstGeom>
        </p:spPr>
      </p:pic>
      <p:pic>
        <p:nvPicPr>
          <p:cNvPr id="22" name="Graphic 21">
            <a:extLst>
              <a:ext uri="{FF2B5EF4-FFF2-40B4-BE49-F238E27FC236}">
                <a16:creationId xmlns:a16="http://schemas.microsoft.com/office/drawing/2014/main" id="{70FB3642-65FB-1E36-C253-89E357EE85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06201" y="-680713"/>
            <a:ext cx="1371600" cy="1371600"/>
          </a:xfrm>
          <a:prstGeom prst="rect">
            <a:avLst/>
          </a:prstGeom>
        </p:spPr>
      </p:pic>
      <p:pic>
        <p:nvPicPr>
          <p:cNvPr id="20" name="Graphic 19">
            <a:extLst>
              <a:ext uri="{FF2B5EF4-FFF2-40B4-BE49-F238E27FC236}">
                <a16:creationId xmlns:a16="http://schemas.microsoft.com/office/drawing/2014/main" id="{48BB46EB-87F9-5D8A-80AA-C7D76B765D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5800" y="4113615"/>
            <a:ext cx="1371600" cy="1371600"/>
          </a:xfrm>
          <a:prstGeom prst="rect">
            <a:avLst/>
          </a:prstGeom>
        </p:spPr>
      </p:pic>
      <p:pic>
        <p:nvPicPr>
          <p:cNvPr id="24" name="Graphic 23">
            <a:extLst>
              <a:ext uri="{FF2B5EF4-FFF2-40B4-BE49-F238E27FC236}">
                <a16:creationId xmlns:a16="http://schemas.microsoft.com/office/drawing/2014/main" id="{457D9016-7799-C2AE-A038-CDC7160F3B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0" y="5486400"/>
            <a:ext cx="1371600" cy="1371600"/>
          </a:xfrm>
          <a:prstGeom prst="rect">
            <a:avLst/>
          </a:prstGeom>
        </p:spPr>
      </p:pic>
      <p:pic>
        <p:nvPicPr>
          <p:cNvPr id="34" name="Graphic 33">
            <a:extLst>
              <a:ext uri="{FF2B5EF4-FFF2-40B4-BE49-F238E27FC236}">
                <a16:creationId xmlns:a16="http://schemas.microsoft.com/office/drawing/2014/main" id="{A9313061-DBCE-ECDA-ACD9-0C44BEBCB14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0" y="1374770"/>
            <a:ext cx="1371600" cy="1371600"/>
          </a:xfrm>
          <a:prstGeom prst="rect">
            <a:avLst/>
          </a:prstGeom>
        </p:spPr>
      </p:pic>
      <p:pic>
        <p:nvPicPr>
          <p:cNvPr id="9" name="Graphic 8">
            <a:extLst>
              <a:ext uri="{FF2B5EF4-FFF2-40B4-BE49-F238E27FC236}">
                <a16:creationId xmlns:a16="http://schemas.microsoft.com/office/drawing/2014/main" id="{BDFEB4B9-A791-5607-1C07-E720A4F1497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820400" y="2060570"/>
            <a:ext cx="1371600" cy="1371600"/>
          </a:xfrm>
          <a:prstGeom prst="rect">
            <a:avLst/>
          </a:prstGeom>
        </p:spPr>
      </p:pic>
      <p:pic>
        <p:nvPicPr>
          <p:cNvPr id="10" name="Graphic 9">
            <a:extLst>
              <a:ext uri="{FF2B5EF4-FFF2-40B4-BE49-F238E27FC236}">
                <a16:creationId xmlns:a16="http://schemas.microsoft.com/office/drawing/2014/main" id="{47BF5EB1-F174-7328-6283-710CEEAB3E7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16200000">
            <a:off x="1" y="2"/>
            <a:ext cx="1371600" cy="1371600"/>
          </a:xfrm>
          <a:prstGeom prst="rect">
            <a:avLst/>
          </a:prstGeom>
        </p:spPr>
      </p:pic>
      <p:sp>
        <p:nvSpPr>
          <p:cNvPr id="2" name="Titel 1">
            <a:extLst>
              <a:ext uri="{FF2B5EF4-FFF2-40B4-BE49-F238E27FC236}">
                <a16:creationId xmlns:a16="http://schemas.microsoft.com/office/drawing/2014/main" id="{E4C6ED95-7CAF-8700-E378-389E0CE1F3B1}"/>
              </a:ext>
            </a:extLst>
          </p:cNvPr>
          <p:cNvSpPr>
            <a:spLocks noGrp="1"/>
          </p:cNvSpPr>
          <p:nvPr>
            <p:ph type="title" hasCustomPrompt="1"/>
          </p:nvPr>
        </p:nvSpPr>
        <p:spPr>
          <a:xfrm>
            <a:off x="1809434" y="524451"/>
            <a:ext cx="8342103"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3" name="Tijdelijke aanduiding voor inhoud 2">
            <a:extLst>
              <a:ext uri="{FF2B5EF4-FFF2-40B4-BE49-F238E27FC236}">
                <a16:creationId xmlns:a16="http://schemas.microsoft.com/office/drawing/2014/main" id="{DE990034-F427-6562-D890-C2EE5BD7BB2E}"/>
              </a:ext>
            </a:extLst>
          </p:cNvPr>
          <p:cNvSpPr>
            <a:spLocks noGrp="1"/>
          </p:cNvSpPr>
          <p:nvPr>
            <p:ph idx="1" hasCustomPrompt="1"/>
          </p:nvPr>
        </p:nvSpPr>
        <p:spPr>
          <a:xfrm>
            <a:off x="1809434" y="2606601"/>
            <a:ext cx="3960000" cy="3230563"/>
          </a:xfrm>
        </p:spPr>
        <p:txBody>
          <a:bodyPr>
            <a:normAutofit/>
          </a:bodyPr>
          <a:lstStyle>
            <a:lvl1pPr marL="0" indent="0">
              <a:buFont typeface="Arial" panose="020B0604020202020204" pitchFamily="34" charset="0"/>
              <a:buNone/>
              <a:defRPr sz="2000">
                <a:latin typeface="Calibri" panose="020F0502020204030204" pitchFamily="34" charset="0"/>
                <a:cs typeface="Calibri" panose="020F0502020204030204" pitchFamily="34" charset="0"/>
              </a:defRPr>
            </a:lvl1pPr>
            <a:lvl2pPr marL="685766" indent="-228589">
              <a:buFontTx/>
              <a:buBlip>
                <a:blip r:embed="rId18"/>
              </a:buBlip>
              <a:defRPr sz="2000"/>
            </a:lvl2pPr>
            <a:lvl3pPr marL="1142943" indent="-228589">
              <a:buFontTx/>
              <a:buBlip>
                <a:blip r:embed="rId18"/>
              </a:buBlip>
              <a:defRPr/>
            </a:lvl3pPr>
          </a:lstStyle>
          <a:p>
            <a:pPr lvl="0"/>
            <a:r>
              <a:rPr lang="nl-NL"/>
              <a:t>Klikken om een opsomming toe te voegen</a:t>
            </a:r>
          </a:p>
        </p:txBody>
      </p:sp>
      <p:sp>
        <p:nvSpPr>
          <p:cNvPr id="4" name="Ondertitel 2">
            <a:extLst>
              <a:ext uri="{FF2B5EF4-FFF2-40B4-BE49-F238E27FC236}">
                <a16:creationId xmlns:a16="http://schemas.microsoft.com/office/drawing/2014/main" id="{96C79C77-6314-CE50-74BB-EC9A6597D831}"/>
              </a:ext>
            </a:extLst>
          </p:cNvPr>
          <p:cNvSpPr>
            <a:spLocks noGrp="1"/>
          </p:cNvSpPr>
          <p:nvPr>
            <p:ph type="subTitle" idx="11" hasCustomPrompt="1"/>
          </p:nvPr>
        </p:nvSpPr>
        <p:spPr>
          <a:xfrm>
            <a:off x="1809434" y="1520381"/>
            <a:ext cx="8342103" cy="838723"/>
          </a:xfrm>
        </p:spPr>
        <p:txBody>
          <a:bodyPr>
            <a:normAutofit/>
          </a:bodyPr>
          <a:lstStyle>
            <a:lvl1pPr marL="0" indent="0" algn="l">
              <a:buNone/>
              <a:defRPr sz="2800" i="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sp>
        <p:nvSpPr>
          <p:cNvPr id="5" name="Tijdelijke aanduiding voor inhoud 2">
            <a:extLst>
              <a:ext uri="{FF2B5EF4-FFF2-40B4-BE49-F238E27FC236}">
                <a16:creationId xmlns:a16="http://schemas.microsoft.com/office/drawing/2014/main" id="{E434143A-CAC4-80B2-F644-A36E8C74F7F4}"/>
              </a:ext>
            </a:extLst>
          </p:cNvPr>
          <p:cNvSpPr>
            <a:spLocks noGrp="1"/>
          </p:cNvSpPr>
          <p:nvPr>
            <p:ph idx="12" hasCustomPrompt="1"/>
          </p:nvPr>
        </p:nvSpPr>
        <p:spPr>
          <a:xfrm>
            <a:off x="6207268" y="2606600"/>
            <a:ext cx="3960000" cy="3230563"/>
          </a:xfrm>
        </p:spPr>
        <p:txBody>
          <a:bodyPr>
            <a:normAutofit/>
          </a:bodyPr>
          <a:lstStyle>
            <a:lvl1pPr marL="0" indent="0">
              <a:buFont typeface="Arial" panose="020B0604020202020204" pitchFamily="34" charset="0"/>
              <a:buNone/>
              <a:defRPr sz="2000">
                <a:latin typeface="Calibri" panose="020F0502020204030204" pitchFamily="34" charset="0"/>
                <a:cs typeface="Calibri" panose="020F0502020204030204" pitchFamily="34" charset="0"/>
              </a:defRPr>
            </a:lvl1pPr>
            <a:lvl2pPr marL="685766" indent="-228589">
              <a:buFontTx/>
              <a:buBlip>
                <a:blip r:embed="rId18"/>
              </a:buBlip>
              <a:defRPr sz="2000"/>
            </a:lvl2pPr>
            <a:lvl3pPr marL="1142943" indent="-228589">
              <a:buFontTx/>
              <a:buBlip>
                <a:blip r:embed="rId18"/>
              </a:buBlip>
              <a:defRPr/>
            </a:lvl3pPr>
          </a:lstStyle>
          <a:p>
            <a:pPr lvl="0"/>
            <a:r>
              <a:rPr lang="nl-NL"/>
              <a:t>Klikken om een opsomming toe te voegen</a:t>
            </a:r>
          </a:p>
        </p:txBody>
      </p:sp>
    </p:spTree>
    <p:extLst>
      <p:ext uri="{BB962C8B-B14F-4D97-AF65-F5344CB8AC3E}">
        <p14:creationId xmlns:p14="http://schemas.microsoft.com/office/powerpoint/2010/main" val="1469191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Quo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BF95C90-9A8E-E9CA-0235-89A7DCE016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1998" cy="6857999"/>
          </a:xfrm>
          <a:prstGeom prst="rect">
            <a:avLst/>
          </a:prstGeom>
        </p:spPr>
      </p:pic>
      <p:sp>
        <p:nvSpPr>
          <p:cNvPr id="5" name="Tijdelijke aanduiding voor tekst 4">
            <a:extLst>
              <a:ext uri="{FF2B5EF4-FFF2-40B4-BE49-F238E27FC236}">
                <a16:creationId xmlns:a16="http://schemas.microsoft.com/office/drawing/2014/main" id="{6C8765DF-DABB-9BFF-7036-6EAF45BFB080}"/>
              </a:ext>
            </a:extLst>
          </p:cNvPr>
          <p:cNvSpPr>
            <a:spLocks noGrp="1"/>
          </p:cNvSpPr>
          <p:nvPr>
            <p:ph type="body" sz="quarter" idx="10" hasCustomPrompt="1"/>
          </p:nvPr>
        </p:nvSpPr>
        <p:spPr>
          <a:xfrm>
            <a:off x="2805113" y="2238376"/>
            <a:ext cx="6581775" cy="2066925"/>
          </a:xfrm>
        </p:spPr>
        <p:txBody>
          <a:bodyPr anchor="ctr">
            <a:noAutofit/>
          </a:bodyPr>
          <a:lstStyle>
            <a:lvl1pPr marL="0" indent="0" algn="ctr">
              <a:buNone/>
              <a:defRPr sz="4000" b="1">
                <a:solidFill>
                  <a:schemeClr val="bg1"/>
                </a:solidFill>
                <a:latin typeface="Calibri" panose="020F0502020204030204" pitchFamily="34" charset="0"/>
                <a:cs typeface="Calibri" panose="020F0502020204030204" pitchFamily="34" charset="0"/>
              </a:defRPr>
            </a:lvl1pPr>
            <a:lvl2pPr marL="457177" indent="0">
              <a:buNone/>
              <a:defRPr>
                <a:solidFill>
                  <a:schemeClr val="bg1"/>
                </a:solidFill>
              </a:defRPr>
            </a:lvl2pPr>
            <a:lvl3pPr marL="914355"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nl-NL"/>
              <a:t>“Klik om een quote of statement in te voegen”</a:t>
            </a:r>
          </a:p>
        </p:txBody>
      </p:sp>
      <p:pic>
        <p:nvPicPr>
          <p:cNvPr id="6" name="Afbeelding 5" descr="Afbeelding met Lettertype, Graphics, symbool, grafische vormgeving&#10;&#10;Automatisch gegenereerde beschrijving">
            <a:extLst>
              <a:ext uri="{FF2B5EF4-FFF2-40B4-BE49-F238E27FC236}">
                <a16:creationId xmlns:a16="http://schemas.microsoft.com/office/drawing/2014/main" id="{8E671F60-65EE-EBB4-81C4-DB34C8C42A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6336" y="5883793"/>
            <a:ext cx="720000" cy="720000"/>
          </a:xfrm>
          <a:prstGeom prst="rect">
            <a:avLst/>
          </a:prstGeom>
        </p:spPr>
      </p:pic>
    </p:spTree>
    <p:extLst>
      <p:ext uri="{BB962C8B-B14F-4D97-AF65-F5344CB8AC3E}">
        <p14:creationId xmlns:p14="http://schemas.microsoft.com/office/powerpoint/2010/main" val="54773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Quo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BF95C90-9A8E-E9CA-0235-89A7DCE016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
            <a:ext cx="12191998" cy="6857999"/>
          </a:xfrm>
          <a:prstGeom prst="rect">
            <a:avLst/>
          </a:prstGeom>
        </p:spPr>
      </p:pic>
      <p:sp>
        <p:nvSpPr>
          <p:cNvPr id="5" name="Tijdelijke aanduiding voor tekst 4">
            <a:extLst>
              <a:ext uri="{FF2B5EF4-FFF2-40B4-BE49-F238E27FC236}">
                <a16:creationId xmlns:a16="http://schemas.microsoft.com/office/drawing/2014/main" id="{6C8765DF-DABB-9BFF-7036-6EAF45BFB080}"/>
              </a:ext>
            </a:extLst>
          </p:cNvPr>
          <p:cNvSpPr>
            <a:spLocks noGrp="1"/>
          </p:cNvSpPr>
          <p:nvPr>
            <p:ph type="body" sz="quarter" idx="10" hasCustomPrompt="1"/>
          </p:nvPr>
        </p:nvSpPr>
        <p:spPr>
          <a:xfrm>
            <a:off x="2805113" y="2238376"/>
            <a:ext cx="6581775" cy="2066925"/>
          </a:xfrm>
        </p:spPr>
        <p:txBody>
          <a:bodyPr anchor="ctr">
            <a:noAutofit/>
          </a:bodyPr>
          <a:lstStyle>
            <a:lvl1pPr marL="0" indent="0" algn="ctr">
              <a:buNone/>
              <a:defRPr sz="4000" b="1">
                <a:solidFill>
                  <a:schemeClr val="tx2"/>
                </a:solidFill>
                <a:latin typeface="Calibri" panose="020F0502020204030204" pitchFamily="34" charset="0"/>
                <a:cs typeface="Calibri" panose="020F0502020204030204" pitchFamily="34" charset="0"/>
              </a:defRPr>
            </a:lvl1pPr>
            <a:lvl2pPr marL="457177" indent="0">
              <a:buNone/>
              <a:defRPr>
                <a:solidFill>
                  <a:schemeClr val="bg1"/>
                </a:solidFill>
              </a:defRPr>
            </a:lvl2pPr>
            <a:lvl3pPr marL="914355"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nl-NL"/>
              <a:t>“Klik om een quote of statement in te voegen”</a:t>
            </a:r>
          </a:p>
        </p:txBody>
      </p:sp>
      <p:pic>
        <p:nvPicPr>
          <p:cNvPr id="2" name="Afbeelding 1" descr="Afbeelding met Lettertype, Graphics, symbool, grafische vormgeving&#10;&#10;Automatisch gegenereerde beschrijving">
            <a:extLst>
              <a:ext uri="{FF2B5EF4-FFF2-40B4-BE49-F238E27FC236}">
                <a16:creationId xmlns:a16="http://schemas.microsoft.com/office/drawing/2014/main" id="{51A2713C-1C59-563A-6BA2-656AD5B536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86336" y="5883793"/>
            <a:ext cx="720000" cy="720000"/>
          </a:xfrm>
          <a:prstGeom prst="rect">
            <a:avLst/>
          </a:prstGeom>
        </p:spPr>
      </p:pic>
    </p:spTree>
    <p:extLst>
      <p:ext uri="{BB962C8B-B14F-4D97-AF65-F5344CB8AC3E}">
        <p14:creationId xmlns:p14="http://schemas.microsoft.com/office/powerpoint/2010/main" val="415310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 2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3B50B-7B60-6F14-71FF-690B6A723E9A}"/>
              </a:ext>
            </a:extLst>
          </p:cNvPr>
          <p:cNvSpPr>
            <a:spLocks noGrp="1"/>
          </p:cNvSpPr>
          <p:nvPr>
            <p:ph type="ctrTitle" hasCustomPrompt="1"/>
          </p:nvPr>
        </p:nvSpPr>
        <p:spPr>
          <a:xfrm>
            <a:off x="826627" y="3696420"/>
            <a:ext cx="5632048" cy="757527"/>
          </a:xfrm>
        </p:spPr>
        <p:txBody>
          <a:bodyPr anchor="b">
            <a:normAutofit/>
          </a:bodyPr>
          <a:lstStyle>
            <a:lvl1pPr algn="l">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3" name="Ondertitel 2">
            <a:extLst>
              <a:ext uri="{FF2B5EF4-FFF2-40B4-BE49-F238E27FC236}">
                <a16:creationId xmlns:a16="http://schemas.microsoft.com/office/drawing/2014/main" id="{C08EFF1A-09CD-034A-84E9-D97A6CD55F4D}"/>
              </a:ext>
            </a:extLst>
          </p:cNvPr>
          <p:cNvSpPr>
            <a:spLocks noGrp="1"/>
          </p:cNvSpPr>
          <p:nvPr>
            <p:ph type="subTitle" idx="1" hasCustomPrompt="1"/>
          </p:nvPr>
        </p:nvSpPr>
        <p:spPr>
          <a:xfrm>
            <a:off x="826627" y="4634850"/>
            <a:ext cx="5632048" cy="1094619"/>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9" name="Graphic 8">
            <a:extLst>
              <a:ext uri="{FF2B5EF4-FFF2-40B4-BE49-F238E27FC236}">
                <a16:creationId xmlns:a16="http://schemas.microsoft.com/office/drawing/2014/main" id="{3C4E6CC2-2ADB-506F-7E4C-A08E566520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44267" y="0"/>
            <a:ext cx="5147733" cy="6858000"/>
          </a:xfrm>
          <a:prstGeom prst="rect">
            <a:avLst/>
          </a:prstGeom>
        </p:spPr>
      </p:pic>
      <p:pic>
        <p:nvPicPr>
          <p:cNvPr id="5" name="Afbeelding 4" descr="Afbeelding met tekst, Lettertype, Graphics, schermopname&#10;&#10;Automatisch gegenereerde beschrijving">
            <a:extLst>
              <a:ext uri="{FF2B5EF4-FFF2-40B4-BE49-F238E27FC236}">
                <a16:creationId xmlns:a16="http://schemas.microsoft.com/office/drawing/2014/main" id="{C31993D3-A632-2A32-D6D6-6985744EA5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627" y="592510"/>
            <a:ext cx="1800000" cy="1401912"/>
          </a:xfrm>
          <a:prstGeom prst="rect">
            <a:avLst/>
          </a:prstGeom>
        </p:spPr>
      </p:pic>
    </p:spTree>
    <p:extLst>
      <p:ext uri="{BB962C8B-B14F-4D97-AF65-F5344CB8AC3E}">
        <p14:creationId xmlns:p14="http://schemas.microsoft.com/office/powerpoint/2010/main" val="162665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Afbeeldingen">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3B872AB-9E97-5E0D-480F-E0B166C11C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740830"/>
            <a:ext cx="1371600" cy="1371600"/>
          </a:xfrm>
          <a:prstGeom prst="rect">
            <a:avLst/>
          </a:prstGeom>
        </p:spPr>
      </p:pic>
      <p:pic>
        <p:nvPicPr>
          <p:cNvPr id="12" name="Graphic 11">
            <a:extLst>
              <a:ext uri="{FF2B5EF4-FFF2-40B4-BE49-F238E27FC236}">
                <a16:creationId xmlns:a16="http://schemas.microsoft.com/office/drawing/2014/main" id="{E7E35853-93E2-9755-D05D-3146E689B2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0820400" y="688971"/>
            <a:ext cx="1371600" cy="1371600"/>
          </a:xfrm>
          <a:prstGeom prst="rect">
            <a:avLst/>
          </a:prstGeom>
        </p:spPr>
      </p:pic>
      <p:pic>
        <p:nvPicPr>
          <p:cNvPr id="22" name="Graphic 21">
            <a:extLst>
              <a:ext uri="{FF2B5EF4-FFF2-40B4-BE49-F238E27FC236}">
                <a16:creationId xmlns:a16="http://schemas.microsoft.com/office/drawing/2014/main" id="{70FB3642-65FB-1E36-C253-89E357EE85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06201" y="-680713"/>
            <a:ext cx="1371600" cy="1371600"/>
          </a:xfrm>
          <a:prstGeom prst="rect">
            <a:avLst/>
          </a:prstGeom>
        </p:spPr>
      </p:pic>
      <p:pic>
        <p:nvPicPr>
          <p:cNvPr id="20" name="Graphic 19">
            <a:extLst>
              <a:ext uri="{FF2B5EF4-FFF2-40B4-BE49-F238E27FC236}">
                <a16:creationId xmlns:a16="http://schemas.microsoft.com/office/drawing/2014/main" id="{48BB46EB-87F9-5D8A-80AA-C7D76B765D8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85800" y="4113615"/>
            <a:ext cx="1371600" cy="1371600"/>
          </a:xfrm>
          <a:prstGeom prst="rect">
            <a:avLst/>
          </a:prstGeom>
        </p:spPr>
      </p:pic>
      <p:pic>
        <p:nvPicPr>
          <p:cNvPr id="24" name="Graphic 23">
            <a:extLst>
              <a:ext uri="{FF2B5EF4-FFF2-40B4-BE49-F238E27FC236}">
                <a16:creationId xmlns:a16="http://schemas.microsoft.com/office/drawing/2014/main" id="{457D9016-7799-C2AE-A038-CDC7160F3B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0" y="5486400"/>
            <a:ext cx="1371600" cy="1371600"/>
          </a:xfrm>
          <a:prstGeom prst="rect">
            <a:avLst/>
          </a:prstGeom>
        </p:spPr>
      </p:pic>
      <p:pic>
        <p:nvPicPr>
          <p:cNvPr id="34" name="Graphic 33">
            <a:extLst>
              <a:ext uri="{FF2B5EF4-FFF2-40B4-BE49-F238E27FC236}">
                <a16:creationId xmlns:a16="http://schemas.microsoft.com/office/drawing/2014/main" id="{A9313061-DBCE-ECDA-ACD9-0C44BEBCB14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0" y="1374770"/>
            <a:ext cx="1371600" cy="1371600"/>
          </a:xfrm>
          <a:prstGeom prst="rect">
            <a:avLst/>
          </a:prstGeom>
        </p:spPr>
      </p:pic>
      <p:pic>
        <p:nvPicPr>
          <p:cNvPr id="9" name="Graphic 8">
            <a:extLst>
              <a:ext uri="{FF2B5EF4-FFF2-40B4-BE49-F238E27FC236}">
                <a16:creationId xmlns:a16="http://schemas.microsoft.com/office/drawing/2014/main" id="{BDFEB4B9-A791-5607-1C07-E720A4F1497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820400" y="2060570"/>
            <a:ext cx="1371600" cy="1371600"/>
          </a:xfrm>
          <a:prstGeom prst="rect">
            <a:avLst/>
          </a:prstGeom>
        </p:spPr>
      </p:pic>
      <p:pic>
        <p:nvPicPr>
          <p:cNvPr id="10" name="Graphic 9">
            <a:extLst>
              <a:ext uri="{FF2B5EF4-FFF2-40B4-BE49-F238E27FC236}">
                <a16:creationId xmlns:a16="http://schemas.microsoft.com/office/drawing/2014/main" id="{47BF5EB1-F174-7328-6283-710CEEAB3E7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16200000">
            <a:off x="1" y="2"/>
            <a:ext cx="1371600" cy="1371600"/>
          </a:xfrm>
          <a:prstGeom prst="rect">
            <a:avLst/>
          </a:prstGeom>
        </p:spPr>
      </p:pic>
      <p:sp>
        <p:nvSpPr>
          <p:cNvPr id="35" name="Tijdelijke aanduiding voor afbeelding 3">
            <a:extLst>
              <a:ext uri="{FF2B5EF4-FFF2-40B4-BE49-F238E27FC236}">
                <a16:creationId xmlns:a16="http://schemas.microsoft.com/office/drawing/2014/main" id="{AAF7C738-06CA-B5AA-9D32-880AAE69F9A2}"/>
              </a:ext>
            </a:extLst>
          </p:cNvPr>
          <p:cNvSpPr>
            <a:spLocks noGrp="1"/>
          </p:cNvSpPr>
          <p:nvPr>
            <p:ph type="pic" sz="quarter" idx="11"/>
          </p:nvPr>
        </p:nvSpPr>
        <p:spPr>
          <a:xfrm>
            <a:off x="6260592" y="898249"/>
            <a:ext cx="4046100" cy="5155079"/>
          </a:xfrm>
        </p:spPr>
        <p:txBody>
          <a:bodyPr/>
          <a:lstStyle/>
          <a:p>
            <a:r>
              <a:rPr lang="nl-NL"/>
              <a:t>Klik op het pictogram als u een afbeelding wilt toevoegen</a:t>
            </a:r>
            <a:endParaRPr lang="nl-BE"/>
          </a:p>
        </p:txBody>
      </p:sp>
      <p:sp>
        <p:nvSpPr>
          <p:cNvPr id="37" name="Tijdelijke aanduiding voor afbeelding 3">
            <a:extLst>
              <a:ext uri="{FF2B5EF4-FFF2-40B4-BE49-F238E27FC236}">
                <a16:creationId xmlns:a16="http://schemas.microsoft.com/office/drawing/2014/main" id="{B3F8F78C-2152-FF65-AE57-E323CABEA8F3}"/>
              </a:ext>
            </a:extLst>
          </p:cNvPr>
          <p:cNvSpPr>
            <a:spLocks noGrp="1"/>
          </p:cNvSpPr>
          <p:nvPr>
            <p:ph type="pic" sz="quarter" idx="12"/>
          </p:nvPr>
        </p:nvSpPr>
        <p:spPr>
          <a:xfrm>
            <a:off x="1885309" y="899316"/>
            <a:ext cx="4046100" cy="5155079"/>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455833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Afbeeldin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08F9E8AA-4EB8-BE27-0D04-63134BEB314F}"/>
              </a:ext>
            </a:extLst>
          </p:cNvPr>
          <p:cNvSpPr>
            <a:spLocks noGrp="1"/>
          </p:cNvSpPr>
          <p:nvPr>
            <p:ph type="pic" sz="quarter" idx="10"/>
          </p:nvPr>
        </p:nvSpPr>
        <p:spPr>
          <a:xfrm>
            <a:off x="923925" y="561975"/>
            <a:ext cx="10344150" cy="5734050"/>
          </a:xfrm>
        </p:spPr>
        <p:txBody>
          <a:bodyPr/>
          <a:lstStyle/>
          <a:p>
            <a:r>
              <a:rPr lang="nl-NL"/>
              <a:t>Klik op het pictogram als u een afbeelding wilt toevoegen</a:t>
            </a:r>
            <a:endParaRPr lang="nl-BE"/>
          </a:p>
        </p:txBody>
      </p:sp>
      <p:pic>
        <p:nvPicPr>
          <p:cNvPr id="4" name="Graphic 3">
            <a:extLst>
              <a:ext uri="{FF2B5EF4-FFF2-40B4-BE49-F238E27FC236}">
                <a16:creationId xmlns:a16="http://schemas.microsoft.com/office/drawing/2014/main" id="{6CFC2E92-BE42-20B9-C7F6-1DACD9E03A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455538" y="-1144935"/>
            <a:ext cx="2289869" cy="2289869"/>
          </a:xfrm>
          <a:prstGeom prst="rect">
            <a:avLst/>
          </a:prstGeom>
        </p:spPr>
      </p:pic>
    </p:spTree>
    <p:extLst>
      <p:ext uri="{BB962C8B-B14F-4D97-AF65-F5344CB8AC3E}">
        <p14:creationId xmlns:p14="http://schemas.microsoft.com/office/powerpoint/2010/main" val="306588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Afbeelding">
    <p:spTree>
      <p:nvGrpSpPr>
        <p:cNvPr id="1" name=""/>
        <p:cNvGrpSpPr/>
        <p:nvPr/>
      </p:nvGrpSpPr>
      <p:grpSpPr>
        <a:xfrm>
          <a:off x="0" y="0"/>
          <a:ext cx="0" cy="0"/>
          <a:chOff x="0" y="0"/>
          <a:chExt cx="0" cy="0"/>
        </a:xfrm>
      </p:grpSpPr>
      <p:sp>
        <p:nvSpPr>
          <p:cNvPr id="3" name="Tijdelijke aanduiding voor afbeelding 5">
            <a:extLst>
              <a:ext uri="{FF2B5EF4-FFF2-40B4-BE49-F238E27FC236}">
                <a16:creationId xmlns:a16="http://schemas.microsoft.com/office/drawing/2014/main" id="{219F28CE-FCE1-DCF7-6DD0-87B24E379ED6}"/>
              </a:ext>
            </a:extLst>
          </p:cNvPr>
          <p:cNvSpPr>
            <a:spLocks noGrp="1"/>
          </p:cNvSpPr>
          <p:nvPr>
            <p:ph type="pic" sz="quarter" idx="10"/>
          </p:nvPr>
        </p:nvSpPr>
        <p:spPr>
          <a:xfrm>
            <a:off x="1133475" y="671513"/>
            <a:ext cx="9258300" cy="5514975"/>
          </a:xfrm>
        </p:spPr>
        <p:txBody>
          <a:bodyPr/>
          <a:lstStyle/>
          <a:p>
            <a:r>
              <a:rPr lang="nl-NL"/>
              <a:t>Klik op het pictogram als u een afbeelding wilt toevoegen</a:t>
            </a:r>
            <a:endParaRPr lang="nl-BE"/>
          </a:p>
        </p:txBody>
      </p:sp>
      <p:pic>
        <p:nvPicPr>
          <p:cNvPr id="4" name="Graphic 3">
            <a:extLst>
              <a:ext uri="{FF2B5EF4-FFF2-40B4-BE49-F238E27FC236}">
                <a16:creationId xmlns:a16="http://schemas.microsoft.com/office/drawing/2014/main" id="{3555938B-B283-8CF6-8DFA-B5E86E302C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582276" y="-1"/>
            <a:ext cx="1609725" cy="1609725"/>
          </a:xfrm>
          <a:prstGeom prst="rect">
            <a:avLst/>
          </a:prstGeom>
        </p:spPr>
      </p:pic>
    </p:spTree>
    <p:extLst>
      <p:ext uri="{BB962C8B-B14F-4D97-AF65-F5344CB8AC3E}">
        <p14:creationId xmlns:p14="http://schemas.microsoft.com/office/powerpoint/2010/main" val="39448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indslide-POC+-GO!">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82B11F8-36C0-864A-F0E8-1F7D73A980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71600" y="5486400"/>
            <a:ext cx="1371600" cy="1371600"/>
          </a:xfrm>
          <a:prstGeom prst="rect">
            <a:avLst/>
          </a:prstGeom>
        </p:spPr>
      </p:pic>
      <p:pic>
        <p:nvPicPr>
          <p:cNvPr id="5" name="Graphic 4">
            <a:extLst>
              <a:ext uri="{FF2B5EF4-FFF2-40B4-BE49-F238E27FC236}">
                <a16:creationId xmlns:a16="http://schemas.microsoft.com/office/drawing/2014/main" id="{215EBCB6-69FE-BA54-F116-89DE829C40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43200" y="5494138"/>
            <a:ext cx="1371600" cy="1371600"/>
          </a:xfrm>
          <a:prstGeom prst="rect">
            <a:avLst/>
          </a:prstGeom>
        </p:spPr>
      </p:pic>
      <p:pic>
        <p:nvPicPr>
          <p:cNvPr id="6" name="Graphic 5">
            <a:extLst>
              <a:ext uri="{FF2B5EF4-FFF2-40B4-BE49-F238E27FC236}">
                <a16:creationId xmlns:a16="http://schemas.microsoft.com/office/drawing/2014/main" id="{E878F876-9137-8706-0738-A801D842CBD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5486400"/>
            <a:ext cx="1371600" cy="1371600"/>
          </a:xfrm>
          <a:prstGeom prst="rect">
            <a:avLst/>
          </a:prstGeom>
        </p:spPr>
      </p:pic>
      <p:pic>
        <p:nvPicPr>
          <p:cNvPr id="7" name="Graphic 6">
            <a:extLst>
              <a:ext uri="{FF2B5EF4-FFF2-40B4-BE49-F238E27FC236}">
                <a16:creationId xmlns:a16="http://schemas.microsoft.com/office/drawing/2014/main" id="{D65BEBF1-6539-F526-7BC6-9DF4B36C4CD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4122538"/>
            <a:ext cx="1371600" cy="1371600"/>
          </a:xfrm>
          <a:prstGeom prst="rect">
            <a:avLst/>
          </a:prstGeom>
        </p:spPr>
      </p:pic>
      <p:pic>
        <p:nvPicPr>
          <p:cNvPr id="8" name="Graphic 7">
            <a:extLst>
              <a:ext uri="{FF2B5EF4-FFF2-40B4-BE49-F238E27FC236}">
                <a16:creationId xmlns:a16="http://schemas.microsoft.com/office/drawing/2014/main" id="{259F8A6A-CDF9-EF9C-D625-A5364460F18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0" y="-678062"/>
            <a:ext cx="1371600" cy="1371600"/>
          </a:xfrm>
          <a:prstGeom prst="rect">
            <a:avLst/>
          </a:prstGeom>
        </p:spPr>
      </p:pic>
      <p:pic>
        <p:nvPicPr>
          <p:cNvPr id="11" name="Graphic 10">
            <a:extLst>
              <a:ext uri="{FF2B5EF4-FFF2-40B4-BE49-F238E27FC236}">
                <a16:creationId xmlns:a16="http://schemas.microsoft.com/office/drawing/2014/main" id="{6E194311-7255-AC01-D9F7-1CC6C841DE7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0800000">
            <a:off x="1371600" y="0"/>
            <a:ext cx="1371600" cy="1371600"/>
          </a:xfrm>
          <a:prstGeom prst="rect">
            <a:avLst/>
          </a:prstGeom>
        </p:spPr>
      </p:pic>
      <p:pic>
        <p:nvPicPr>
          <p:cNvPr id="9" name="Graphic 8">
            <a:extLst>
              <a:ext uri="{FF2B5EF4-FFF2-40B4-BE49-F238E27FC236}">
                <a16:creationId xmlns:a16="http://schemas.microsoft.com/office/drawing/2014/main" id="{C496F1F3-320C-4C91-D6C6-1CDF1775D1D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5400000">
            <a:off x="10820400" y="1"/>
            <a:ext cx="1371600" cy="1371600"/>
          </a:xfrm>
          <a:prstGeom prst="rect">
            <a:avLst/>
          </a:prstGeom>
        </p:spPr>
      </p:pic>
      <p:pic>
        <p:nvPicPr>
          <p:cNvPr id="2" name="Graphic 1">
            <a:extLst>
              <a:ext uri="{FF2B5EF4-FFF2-40B4-BE49-F238E27FC236}">
                <a16:creationId xmlns:a16="http://schemas.microsoft.com/office/drawing/2014/main" id="{57A21B78-D098-B1D2-2EBA-E804502A40D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1506200" y="1372156"/>
            <a:ext cx="1370927" cy="1370927"/>
          </a:xfrm>
          <a:prstGeom prst="rect">
            <a:avLst/>
          </a:prstGeom>
        </p:spPr>
      </p:pic>
      <p:pic>
        <p:nvPicPr>
          <p:cNvPr id="13" name="Afbeelding 12" descr="Afbeelding met tekst, Lettertype, Graphics, schermopname&#10;&#10;Automatisch gegenereerde beschrijving">
            <a:extLst>
              <a:ext uri="{FF2B5EF4-FFF2-40B4-BE49-F238E27FC236}">
                <a16:creationId xmlns:a16="http://schemas.microsoft.com/office/drawing/2014/main" id="{0815E28C-DEFC-2B36-4FF4-03AE369E297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327827" y="1181858"/>
            <a:ext cx="5536800" cy="4312280"/>
          </a:xfrm>
          <a:prstGeom prst="rect">
            <a:avLst/>
          </a:prstGeom>
        </p:spPr>
      </p:pic>
    </p:spTree>
    <p:extLst>
      <p:ext uri="{BB962C8B-B14F-4D97-AF65-F5344CB8AC3E}">
        <p14:creationId xmlns:p14="http://schemas.microsoft.com/office/powerpoint/2010/main" val="121952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O-Inhoud+BKGim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30C68D4-F994-F4EC-D69C-05DF2E13B9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194" cy="6857663"/>
          </a:xfrm>
          <a:prstGeom prst="rect">
            <a:avLst/>
          </a:prstGeom>
        </p:spPr>
      </p:pic>
      <p:pic>
        <p:nvPicPr>
          <p:cNvPr id="7" name="Graphic 6">
            <a:extLst>
              <a:ext uri="{FF2B5EF4-FFF2-40B4-BE49-F238E27FC236}">
                <a16:creationId xmlns:a16="http://schemas.microsoft.com/office/drawing/2014/main" id="{A951B142-F5D1-D379-3A41-ACB66A6004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50708" y="5207063"/>
            <a:ext cx="3301415" cy="1650600"/>
          </a:xfrm>
          <a:prstGeom prst="rect">
            <a:avLst/>
          </a:prstGeom>
        </p:spPr>
      </p:pic>
      <p:sp>
        <p:nvSpPr>
          <p:cNvPr id="2" name="Titel 1">
            <a:extLst>
              <a:ext uri="{FF2B5EF4-FFF2-40B4-BE49-F238E27FC236}">
                <a16:creationId xmlns:a16="http://schemas.microsoft.com/office/drawing/2014/main" id="{14E71EF7-7EA9-21C2-80C6-CFE0D222AF28}"/>
              </a:ext>
            </a:extLst>
          </p:cNvPr>
          <p:cNvSpPr>
            <a:spLocks noGrp="1"/>
          </p:cNvSpPr>
          <p:nvPr>
            <p:ph type="ctrTitle"/>
          </p:nvPr>
        </p:nvSpPr>
        <p:spPr>
          <a:xfrm>
            <a:off x="761449" y="893845"/>
            <a:ext cx="7049258" cy="969962"/>
          </a:xfrm>
        </p:spPr>
        <p:txBody>
          <a:bodyPr lIns="0" tIns="0" rIns="0" bIns="0" anchor="b">
            <a:noAutofit/>
          </a:bodyPr>
          <a:lstStyle>
            <a:lvl1pPr algn="l">
              <a:defRPr sz="6615" b="1" i="0" baseline="0">
                <a:solidFill>
                  <a:schemeClr val="accent1"/>
                </a:solidFill>
              </a:defRPr>
            </a:lvl1pPr>
          </a:lstStyle>
          <a:p>
            <a:r>
              <a:rPr lang="nl-NL"/>
              <a:t>Klik om stijl te bewerken</a:t>
            </a:r>
            <a:endParaRPr lang="nl-BE"/>
          </a:p>
        </p:txBody>
      </p:sp>
      <p:sp>
        <p:nvSpPr>
          <p:cNvPr id="8" name="Tijdelijke aanduiding voor dianummer 5">
            <a:extLst>
              <a:ext uri="{FF2B5EF4-FFF2-40B4-BE49-F238E27FC236}">
                <a16:creationId xmlns:a16="http://schemas.microsoft.com/office/drawing/2014/main" id="{ACB1E00F-030A-EF87-0AE8-24C583A52286}"/>
              </a:ext>
            </a:extLst>
          </p:cNvPr>
          <p:cNvSpPr>
            <a:spLocks noGrp="1"/>
          </p:cNvSpPr>
          <p:nvPr>
            <p:ph type="sldNum" sz="quarter" idx="12"/>
          </p:nvPr>
        </p:nvSpPr>
        <p:spPr>
          <a:xfrm>
            <a:off x="4724400" y="6445086"/>
            <a:ext cx="2743200" cy="365125"/>
          </a:xfrm>
        </p:spPr>
        <p:txBody>
          <a:bodyPr lIns="0" tIns="0" rIns="0" bIns="0" anchor="t" anchorCtr="0"/>
          <a:lstStyle>
            <a:lvl1pPr algn="ctr">
              <a:defRPr sz="1500" baseline="0">
                <a:solidFill>
                  <a:schemeClr val="accent3"/>
                </a:solidFill>
                <a:latin typeface="Flanders Art Sans Condensed" pitchFamily="2" charset="77"/>
              </a:defRPr>
            </a:lvl1pPr>
          </a:lstStyle>
          <a:p>
            <a:fld id="{7ED1649C-F388-3F46-A60C-0AF6BF34E8D4}" type="slidenum">
              <a:rPr lang="nl-BE" smtClean="0"/>
              <a:pPr/>
              <a:t>‹nr.›</a:t>
            </a:fld>
            <a:endParaRPr lang="nl-BE"/>
          </a:p>
        </p:txBody>
      </p:sp>
      <p:sp>
        <p:nvSpPr>
          <p:cNvPr id="11" name="Tijdelijke aanduiding voor tabel 10">
            <a:extLst>
              <a:ext uri="{FF2B5EF4-FFF2-40B4-BE49-F238E27FC236}">
                <a16:creationId xmlns:a16="http://schemas.microsoft.com/office/drawing/2014/main" id="{F81E18B0-DF43-EFF0-E893-5809FCE9962E}"/>
              </a:ext>
            </a:extLst>
          </p:cNvPr>
          <p:cNvSpPr>
            <a:spLocks noGrp="1"/>
          </p:cNvSpPr>
          <p:nvPr>
            <p:ph type="tbl" sz="quarter" idx="13"/>
          </p:nvPr>
        </p:nvSpPr>
        <p:spPr>
          <a:xfrm>
            <a:off x="761450" y="2104232"/>
            <a:ext cx="7049258" cy="3780000"/>
          </a:xfrm>
          <a:prstGeom prst="rect">
            <a:avLst/>
          </a:prstGeom>
        </p:spPr>
        <p:txBody>
          <a:bodyPr>
            <a:normAutofit/>
          </a:bodyPr>
          <a:lstStyle>
            <a:lvl1pPr>
              <a:defRPr sz="2266" baseline="0">
                <a:solidFill>
                  <a:schemeClr val="tx1"/>
                </a:solidFill>
              </a:defRPr>
            </a:lvl1pPr>
          </a:lstStyle>
          <a:p>
            <a:endParaRPr lang="nl-BE"/>
          </a:p>
        </p:txBody>
      </p:sp>
      <p:sp>
        <p:nvSpPr>
          <p:cNvPr id="4" name="Picture Placeholder 3">
            <a:extLst>
              <a:ext uri="{FF2B5EF4-FFF2-40B4-BE49-F238E27FC236}">
                <a16:creationId xmlns:a16="http://schemas.microsoft.com/office/drawing/2014/main" id="{A861FB84-D54D-45FC-C4F5-A7025B22A736}"/>
              </a:ext>
            </a:extLst>
          </p:cNvPr>
          <p:cNvSpPr>
            <a:spLocks noGrp="1"/>
          </p:cNvSpPr>
          <p:nvPr>
            <p:ph type="pic" sz="quarter" idx="14"/>
          </p:nvPr>
        </p:nvSpPr>
        <p:spPr>
          <a:xfrm>
            <a:off x="8194415" y="1"/>
            <a:ext cx="3997585" cy="6866965"/>
          </a:xfrm>
          <a:custGeom>
            <a:avLst/>
            <a:gdLst>
              <a:gd name="connsiteX0" fmla="*/ 0 w 7994650"/>
              <a:gd name="connsiteY0" fmla="*/ 0 h 13716000"/>
              <a:gd name="connsiteX1" fmla="*/ 0 w 7994650"/>
              <a:gd name="connsiteY1" fmla="*/ 0 h 13716000"/>
              <a:gd name="connsiteX2" fmla="*/ 7994650 w 7994650"/>
              <a:gd name="connsiteY2" fmla="*/ 0 h 13716000"/>
              <a:gd name="connsiteX3" fmla="*/ 7994650 w 7994650"/>
              <a:gd name="connsiteY3" fmla="*/ 0 h 13716000"/>
              <a:gd name="connsiteX4" fmla="*/ 7994650 w 7994650"/>
              <a:gd name="connsiteY4" fmla="*/ 13716000 h 13716000"/>
              <a:gd name="connsiteX5" fmla="*/ 7994650 w 7994650"/>
              <a:gd name="connsiteY5" fmla="*/ 13716000 h 13716000"/>
              <a:gd name="connsiteX6" fmla="*/ 0 w 7994650"/>
              <a:gd name="connsiteY6" fmla="*/ 13716000 h 13716000"/>
              <a:gd name="connsiteX7" fmla="*/ 0 w 7994650"/>
              <a:gd name="connsiteY7" fmla="*/ 13716000 h 13716000"/>
              <a:gd name="connsiteX8" fmla="*/ 0 w 7994650"/>
              <a:gd name="connsiteY8" fmla="*/ 0 h 13716000"/>
              <a:gd name="connsiteX0" fmla="*/ 0 w 7994650"/>
              <a:gd name="connsiteY0" fmla="*/ 0 h 13716000"/>
              <a:gd name="connsiteX1" fmla="*/ 0 w 7994650"/>
              <a:gd name="connsiteY1" fmla="*/ 0 h 13716000"/>
              <a:gd name="connsiteX2" fmla="*/ 7994650 w 7994650"/>
              <a:gd name="connsiteY2" fmla="*/ 0 h 13716000"/>
              <a:gd name="connsiteX3" fmla="*/ 7994650 w 7994650"/>
              <a:gd name="connsiteY3" fmla="*/ 0 h 13716000"/>
              <a:gd name="connsiteX4" fmla="*/ 7994650 w 7994650"/>
              <a:gd name="connsiteY4" fmla="*/ 13716000 h 13716000"/>
              <a:gd name="connsiteX5" fmla="*/ 7994650 w 7994650"/>
              <a:gd name="connsiteY5" fmla="*/ 13716000 h 13716000"/>
              <a:gd name="connsiteX6" fmla="*/ 0 w 7994650"/>
              <a:gd name="connsiteY6" fmla="*/ 13716000 h 13716000"/>
              <a:gd name="connsiteX7" fmla="*/ 0 w 7994650"/>
              <a:gd name="connsiteY7" fmla="*/ 7135905 h 13716000"/>
              <a:gd name="connsiteX8" fmla="*/ 0 w 7994650"/>
              <a:gd name="connsiteY8" fmla="*/ 0 h 13716000"/>
              <a:gd name="connsiteX0" fmla="*/ 0 w 7994650"/>
              <a:gd name="connsiteY0" fmla="*/ 0 h 13733929"/>
              <a:gd name="connsiteX1" fmla="*/ 0 w 7994650"/>
              <a:gd name="connsiteY1" fmla="*/ 0 h 13733929"/>
              <a:gd name="connsiteX2" fmla="*/ 7994650 w 7994650"/>
              <a:gd name="connsiteY2" fmla="*/ 0 h 13733929"/>
              <a:gd name="connsiteX3" fmla="*/ 7994650 w 7994650"/>
              <a:gd name="connsiteY3" fmla="*/ 0 h 13733929"/>
              <a:gd name="connsiteX4" fmla="*/ 7994650 w 7994650"/>
              <a:gd name="connsiteY4" fmla="*/ 13716000 h 13733929"/>
              <a:gd name="connsiteX5" fmla="*/ 7994650 w 7994650"/>
              <a:gd name="connsiteY5" fmla="*/ 13716000 h 13733929"/>
              <a:gd name="connsiteX6" fmla="*/ 6239435 w 7994650"/>
              <a:gd name="connsiteY6" fmla="*/ 13733929 h 13733929"/>
              <a:gd name="connsiteX7" fmla="*/ 0 w 7994650"/>
              <a:gd name="connsiteY7" fmla="*/ 7135905 h 13733929"/>
              <a:gd name="connsiteX8" fmla="*/ 0 w 7994650"/>
              <a:gd name="connsiteY8" fmla="*/ 0 h 13733929"/>
              <a:gd name="connsiteX0" fmla="*/ 0 w 7994650"/>
              <a:gd name="connsiteY0" fmla="*/ 0 h 13733929"/>
              <a:gd name="connsiteX1" fmla="*/ 0 w 7994650"/>
              <a:gd name="connsiteY1" fmla="*/ 0 h 13733929"/>
              <a:gd name="connsiteX2" fmla="*/ 7994650 w 7994650"/>
              <a:gd name="connsiteY2" fmla="*/ 0 h 13733929"/>
              <a:gd name="connsiteX3" fmla="*/ 7994650 w 7994650"/>
              <a:gd name="connsiteY3" fmla="*/ 0 h 13733929"/>
              <a:gd name="connsiteX4" fmla="*/ 7994650 w 7994650"/>
              <a:gd name="connsiteY4" fmla="*/ 13716000 h 13733929"/>
              <a:gd name="connsiteX5" fmla="*/ 7994650 w 7994650"/>
              <a:gd name="connsiteY5" fmla="*/ 13716000 h 13733929"/>
              <a:gd name="connsiteX6" fmla="*/ 6239435 w 7994650"/>
              <a:gd name="connsiteY6" fmla="*/ 13733929 h 13733929"/>
              <a:gd name="connsiteX7" fmla="*/ 0 w 7994650"/>
              <a:gd name="connsiteY7" fmla="*/ 7135905 h 13733929"/>
              <a:gd name="connsiteX8" fmla="*/ 0 w 7994650"/>
              <a:gd name="connsiteY8" fmla="*/ 0 h 13733929"/>
              <a:gd name="connsiteX0" fmla="*/ 0 w 7994650"/>
              <a:gd name="connsiteY0" fmla="*/ 0 h 13733929"/>
              <a:gd name="connsiteX1" fmla="*/ 0 w 7994650"/>
              <a:gd name="connsiteY1" fmla="*/ 0 h 13733929"/>
              <a:gd name="connsiteX2" fmla="*/ 7994650 w 7994650"/>
              <a:gd name="connsiteY2" fmla="*/ 0 h 13733929"/>
              <a:gd name="connsiteX3" fmla="*/ 7994650 w 7994650"/>
              <a:gd name="connsiteY3" fmla="*/ 0 h 13733929"/>
              <a:gd name="connsiteX4" fmla="*/ 7994650 w 7994650"/>
              <a:gd name="connsiteY4" fmla="*/ 13716000 h 13733929"/>
              <a:gd name="connsiteX5" fmla="*/ 7994650 w 7994650"/>
              <a:gd name="connsiteY5" fmla="*/ 13716000 h 13733929"/>
              <a:gd name="connsiteX6" fmla="*/ 6239435 w 7994650"/>
              <a:gd name="connsiteY6" fmla="*/ 13733929 h 13733929"/>
              <a:gd name="connsiteX7" fmla="*/ 0 w 7994650"/>
              <a:gd name="connsiteY7" fmla="*/ 7135905 h 13733929"/>
              <a:gd name="connsiteX8" fmla="*/ 0 w 7994650"/>
              <a:gd name="connsiteY8" fmla="*/ 0 h 1373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4650" h="13733929">
                <a:moveTo>
                  <a:pt x="0" y="0"/>
                </a:moveTo>
                <a:lnTo>
                  <a:pt x="0" y="0"/>
                </a:lnTo>
                <a:lnTo>
                  <a:pt x="7994650" y="0"/>
                </a:lnTo>
                <a:lnTo>
                  <a:pt x="7994650" y="0"/>
                </a:lnTo>
                <a:lnTo>
                  <a:pt x="7994650" y="13716000"/>
                </a:lnTo>
                <a:lnTo>
                  <a:pt x="7994650" y="13716000"/>
                </a:lnTo>
                <a:lnTo>
                  <a:pt x="6239435" y="13733929"/>
                </a:lnTo>
                <a:cubicBezTo>
                  <a:pt x="2438399" y="13470965"/>
                  <a:pt x="251012" y="10213787"/>
                  <a:pt x="0" y="7135905"/>
                </a:cubicBezTo>
                <a:lnTo>
                  <a:pt x="0" y="0"/>
                </a:lnTo>
                <a:close/>
              </a:path>
            </a:pathLst>
          </a:custGeom>
        </p:spPr>
        <p:txBody>
          <a:bodyPr/>
          <a:lstStyle/>
          <a:p>
            <a:endParaRPr lang="nl-BE"/>
          </a:p>
        </p:txBody>
      </p:sp>
    </p:spTree>
    <p:extLst>
      <p:ext uri="{BB962C8B-B14F-4D97-AF65-F5344CB8AC3E}">
        <p14:creationId xmlns:p14="http://schemas.microsoft.com/office/powerpoint/2010/main" val="1600526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O-Titel+Im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71EF7-7EA9-21C2-80C6-CFE0D222AF28}"/>
              </a:ext>
            </a:extLst>
          </p:cNvPr>
          <p:cNvSpPr>
            <a:spLocks noGrp="1"/>
          </p:cNvSpPr>
          <p:nvPr>
            <p:ph type="ctrTitle"/>
          </p:nvPr>
        </p:nvSpPr>
        <p:spPr>
          <a:xfrm>
            <a:off x="761450" y="3818675"/>
            <a:ext cx="10318543" cy="969962"/>
          </a:xfrm>
        </p:spPr>
        <p:txBody>
          <a:bodyPr lIns="0" tIns="0" rIns="0" bIns="0" anchor="b">
            <a:noAutofit/>
          </a:bodyPr>
          <a:lstStyle>
            <a:lvl1pPr algn="l">
              <a:defRPr sz="4500" baseline="0">
                <a:solidFill>
                  <a:schemeClr val="accent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CB9A79CA-2FDE-7BDE-8930-B18EFB17A80E}"/>
              </a:ext>
            </a:extLst>
          </p:cNvPr>
          <p:cNvSpPr>
            <a:spLocks noGrp="1"/>
          </p:cNvSpPr>
          <p:nvPr>
            <p:ph type="subTitle" idx="1"/>
          </p:nvPr>
        </p:nvSpPr>
        <p:spPr>
          <a:xfrm>
            <a:off x="761450" y="4840319"/>
            <a:ext cx="10318543" cy="527087"/>
          </a:xfrm>
          <a:prstGeom prst="rect">
            <a:avLst/>
          </a:prstGeom>
        </p:spPr>
        <p:txBody>
          <a:bodyPr lIns="0" tIns="0" rIns="0" bIns="0">
            <a:noAutofit/>
          </a:bodyPr>
          <a:lstStyle>
            <a:lvl1pPr marL="0" indent="0" algn="l">
              <a:buNone/>
              <a:defRPr sz="2500" cap="all" baseline="0">
                <a:solidFill>
                  <a:schemeClr val="accent3"/>
                </a:solidFill>
                <a:latin typeface="Flanders Art Sans Condensed" pitchFamily="2" charset="77"/>
              </a:defRPr>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nl-NL"/>
              <a:t>Klikken om de ondertitelstijl van het model te bewerken</a:t>
            </a:r>
            <a:endParaRPr lang="nl-BE"/>
          </a:p>
        </p:txBody>
      </p:sp>
      <p:sp>
        <p:nvSpPr>
          <p:cNvPr id="8" name="Tijdelijke aanduiding voor dianummer 5">
            <a:extLst>
              <a:ext uri="{FF2B5EF4-FFF2-40B4-BE49-F238E27FC236}">
                <a16:creationId xmlns:a16="http://schemas.microsoft.com/office/drawing/2014/main" id="{ACB1E00F-030A-EF87-0AE8-24C583A52286}"/>
              </a:ext>
            </a:extLst>
          </p:cNvPr>
          <p:cNvSpPr>
            <a:spLocks noGrp="1"/>
          </p:cNvSpPr>
          <p:nvPr>
            <p:ph type="sldNum" sz="quarter" idx="12"/>
          </p:nvPr>
        </p:nvSpPr>
        <p:spPr>
          <a:xfrm>
            <a:off x="4724400" y="6445086"/>
            <a:ext cx="2743200" cy="365125"/>
          </a:xfrm>
        </p:spPr>
        <p:txBody>
          <a:bodyPr lIns="0" tIns="0" rIns="0" bIns="0" anchor="t" anchorCtr="0"/>
          <a:lstStyle>
            <a:lvl1pPr algn="ctr">
              <a:defRPr sz="1500" baseline="0">
                <a:solidFill>
                  <a:schemeClr val="accent3"/>
                </a:solidFill>
                <a:latin typeface="Flanders Art Sans Condensed" pitchFamily="2" charset="77"/>
              </a:defRPr>
            </a:lvl1pPr>
          </a:lstStyle>
          <a:p>
            <a:fld id="{7ED1649C-F388-3F46-A60C-0AF6BF34E8D4}" type="slidenum">
              <a:rPr lang="nl-BE" smtClean="0"/>
              <a:pPr/>
              <a:t>‹nr.›</a:t>
            </a:fld>
            <a:endParaRPr lang="nl-BE"/>
          </a:p>
        </p:txBody>
      </p:sp>
      <p:sp>
        <p:nvSpPr>
          <p:cNvPr id="6" name="Tijdelijke aanduiding voor afbeelding 5">
            <a:extLst>
              <a:ext uri="{FF2B5EF4-FFF2-40B4-BE49-F238E27FC236}">
                <a16:creationId xmlns:a16="http://schemas.microsoft.com/office/drawing/2014/main" id="{7D39C5CD-1296-9916-5404-C8C826A96A71}"/>
              </a:ext>
            </a:extLst>
          </p:cNvPr>
          <p:cNvSpPr>
            <a:spLocks noGrp="1"/>
          </p:cNvSpPr>
          <p:nvPr>
            <p:ph type="pic" sz="quarter" idx="13"/>
          </p:nvPr>
        </p:nvSpPr>
        <p:spPr>
          <a:xfrm>
            <a:off x="-1" y="-1"/>
            <a:ext cx="12192194" cy="3429000"/>
          </a:xfrm>
          <a:prstGeom prst="rect">
            <a:avLst/>
          </a:prstGeom>
        </p:spPr>
        <p:txBody>
          <a:bodyPr/>
          <a:lstStyle/>
          <a:p>
            <a:endParaRPr lang="nl-BE"/>
          </a:p>
        </p:txBody>
      </p:sp>
      <p:sp>
        <p:nvSpPr>
          <p:cNvPr id="4" name="Tijdelijke aanduiding voor afbeelding 6">
            <a:extLst>
              <a:ext uri="{FF2B5EF4-FFF2-40B4-BE49-F238E27FC236}">
                <a16:creationId xmlns:a16="http://schemas.microsoft.com/office/drawing/2014/main" id="{E05C1E94-70BA-BA1B-A698-24934C5EC02B}"/>
              </a:ext>
            </a:extLst>
          </p:cNvPr>
          <p:cNvSpPr>
            <a:spLocks noGrp="1"/>
          </p:cNvSpPr>
          <p:nvPr>
            <p:ph type="pic" sz="quarter" idx="14" hasCustomPrompt="1"/>
          </p:nvPr>
        </p:nvSpPr>
        <p:spPr>
          <a:xfrm>
            <a:off x="8762777" y="1719683"/>
            <a:ext cx="3429223" cy="34290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a:defRPr sz="100"/>
            </a:lvl1pPr>
          </a:lstStyle>
          <a:p>
            <a:r>
              <a:rPr lang="en-GB" err="1"/>
              <a:t>Negeer</a:t>
            </a:r>
            <a:r>
              <a:rPr lang="en-GB"/>
              <a:t> deze </a:t>
            </a:r>
            <a:r>
              <a:rPr lang="en-GB" err="1"/>
              <a:t>tekst</a:t>
            </a:r>
            <a:endParaRPr lang="nl-BE"/>
          </a:p>
        </p:txBody>
      </p:sp>
    </p:spTree>
    <p:extLst>
      <p:ext uri="{BB962C8B-B14F-4D97-AF65-F5344CB8AC3E}">
        <p14:creationId xmlns:p14="http://schemas.microsoft.com/office/powerpoint/2010/main" val="7050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401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GO-Titel+Teks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951B142-F5D1-D379-3A41-ACB66A6004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0882" y="-1800"/>
            <a:ext cx="3301415" cy="1650600"/>
          </a:xfrm>
          <a:prstGeom prst="rect">
            <a:avLst/>
          </a:prstGeom>
        </p:spPr>
      </p:pic>
      <p:sp>
        <p:nvSpPr>
          <p:cNvPr id="2" name="Titel 1">
            <a:extLst>
              <a:ext uri="{FF2B5EF4-FFF2-40B4-BE49-F238E27FC236}">
                <a16:creationId xmlns:a16="http://schemas.microsoft.com/office/drawing/2014/main" id="{14E71EF7-7EA9-21C2-80C6-CFE0D222AF28}"/>
              </a:ext>
            </a:extLst>
          </p:cNvPr>
          <p:cNvSpPr>
            <a:spLocks noGrp="1"/>
          </p:cNvSpPr>
          <p:nvPr>
            <p:ph type="ctrTitle"/>
          </p:nvPr>
        </p:nvSpPr>
        <p:spPr>
          <a:xfrm>
            <a:off x="761450" y="361490"/>
            <a:ext cx="10318543" cy="969962"/>
          </a:xfrm>
        </p:spPr>
        <p:txBody>
          <a:bodyPr lIns="0" tIns="0" rIns="0" bIns="0" anchor="b">
            <a:noAutofit/>
          </a:bodyPr>
          <a:lstStyle>
            <a:lvl1pPr algn="l">
              <a:defRPr sz="4500" baseline="0">
                <a:solidFill>
                  <a:schemeClr val="accent1"/>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CB9A79CA-2FDE-7BDE-8930-B18EFB17A80E}"/>
              </a:ext>
            </a:extLst>
          </p:cNvPr>
          <p:cNvSpPr>
            <a:spLocks noGrp="1"/>
          </p:cNvSpPr>
          <p:nvPr>
            <p:ph type="subTitle" idx="1"/>
          </p:nvPr>
        </p:nvSpPr>
        <p:spPr>
          <a:xfrm>
            <a:off x="761450" y="1383134"/>
            <a:ext cx="10318543" cy="527087"/>
          </a:xfrm>
          <a:prstGeom prst="rect">
            <a:avLst/>
          </a:prstGeom>
        </p:spPr>
        <p:txBody>
          <a:bodyPr lIns="0" tIns="0" rIns="0" bIns="0">
            <a:noAutofit/>
          </a:bodyPr>
          <a:lstStyle>
            <a:lvl1pPr marL="0" indent="0" algn="l">
              <a:buNone/>
              <a:defRPr sz="2500" cap="all" baseline="0">
                <a:solidFill>
                  <a:schemeClr val="accent3"/>
                </a:solidFill>
                <a:latin typeface="Flanders Art Sans Condensed" pitchFamily="2" charset="77"/>
              </a:defRPr>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nl-NL"/>
              <a:t>Klikken om de ondertitelstijl van het model te bewerken</a:t>
            </a:r>
            <a:endParaRPr lang="nl-BE"/>
          </a:p>
        </p:txBody>
      </p:sp>
      <p:sp>
        <p:nvSpPr>
          <p:cNvPr id="8" name="Tijdelijke aanduiding voor dianummer 5">
            <a:extLst>
              <a:ext uri="{FF2B5EF4-FFF2-40B4-BE49-F238E27FC236}">
                <a16:creationId xmlns:a16="http://schemas.microsoft.com/office/drawing/2014/main" id="{ACB1E00F-030A-EF87-0AE8-24C583A52286}"/>
              </a:ext>
            </a:extLst>
          </p:cNvPr>
          <p:cNvSpPr>
            <a:spLocks noGrp="1"/>
          </p:cNvSpPr>
          <p:nvPr>
            <p:ph type="sldNum" sz="quarter" idx="12"/>
          </p:nvPr>
        </p:nvSpPr>
        <p:spPr>
          <a:xfrm>
            <a:off x="4724400" y="6445086"/>
            <a:ext cx="2743200" cy="365125"/>
          </a:xfrm>
        </p:spPr>
        <p:txBody>
          <a:bodyPr lIns="0" tIns="0" rIns="0" bIns="0" anchor="t" anchorCtr="0"/>
          <a:lstStyle>
            <a:lvl1pPr algn="ctr">
              <a:defRPr sz="1500" baseline="0">
                <a:solidFill>
                  <a:schemeClr val="accent3"/>
                </a:solidFill>
                <a:latin typeface="Flanders Art Sans Condensed" pitchFamily="2" charset="77"/>
              </a:defRPr>
            </a:lvl1pPr>
          </a:lstStyle>
          <a:p>
            <a:fld id="{7ED1649C-F388-3F46-A60C-0AF6BF34E8D4}" type="slidenum">
              <a:rPr lang="nl-BE" smtClean="0"/>
              <a:pPr/>
              <a:t>‹nr.›</a:t>
            </a:fld>
            <a:endParaRPr lang="nl-BE"/>
          </a:p>
        </p:txBody>
      </p:sp>
      <p:pic>
        <p:nvPicPr>
          <p:cNvPr id="13" name="Graphic 12">
            <a:extLst>
              <a:ext uri="{FF2B5EF4-FFF2-40B4-BE49-F238E27FC236}">
                <a16:creationId xmlns:a16="http://schemas.microsoft.com/office/drawing/2014/main" id="{E8CB1427-9034-0226-3622-633B0AD006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88535" y="381600"/>
            <a:ext cx="523834" cy="382406"/>
          </a:xfrm>
          <a:prstGeom prst="rect">
            <a:avLst/>
          </a:prstGeom>
        </p:spPr>
      </p:pic>
      <p:sp>
        <p:nvSpPr>
          <p:cNvPr id="6" name="Tijdelijke aanduiding voor tekst 5">
            <a:extLst>
              <a:ext uri="{FF2B5EF4-FFF2-40B4-BE49-F238E27FC236}">
                <a16:creationId xmlns:a16="http://schemas.microsoft.com/office/drawing/2014/main" id="{B7DDF089-B6DA-A74E-18C1-654AC3FE2D25}"/>
              </a:ext>
            </a:extLst>
          </p:cNvPr>
          <p:cNvSpPr>
            <a:spLocks noGrp="1"/>
          </p:cNvSpPr>
          <p:nvPr>
            <p:ph type="body" sz="quarter" idx="13"/>
          </p:nvPr>
        </p:nvSpPr>
        <p:spPr>
          <a:xfrm>
            <a:off x="761450" y="2158200"/>
            <a:ext cx="10669294" cy="3936600"/>
          </a:xfrm>
          <a:prstGeom prst="rect">
            <a:avLst/>
          </a:prstGeom>
        </p:spPr>
        <p:txBody>
          <a:bodyPr lIns="0" tIns="0" rIns="0" bIns="0" numCol="3" spcCol="360000">
            <a:noAutofit/>
          </a:bodyPr>
          <a:lstStyle>
            <a:lvl1pPr marL="0" indent="0">
              <a:lnSpc>
                <a:spcPct val="110000"/>
              </a:lnSpc>
              <a:buNone/>
              <a:defRPr sz="1400" baseline="0">
                <a:solidFill>
                  <a:schemeClr val="tx1"/>
                </a:solidFill>
                <a:latin typeface="Flanders Art Sans" pitchFamily="2" charset="77"/>
              </a:defRPr>
            </a:lvl1pPr>
          </a:lstStyle>
          <a:p>
            <a:pPr lvl="0"/>
            <a:endParaRPr lang="nl-BE"/>
          </a:p>
        </p:txBody>
      </p:sp>
    </p:spTree>
    <p:extLst>
      <p:ext uri="{BB962C8B-B14F-4D97-AF65-F5344CB8AC3E}">
        <p14:creationId xmlns:p14="http://schemas.microsoft.com/office/powerpoint/2010/main" val="214591442"/>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GO-Titeldia-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71EF7-7EA9-21C2-80C6-CFE0D222AF28}"/>
              </a:ext>
            </a:extLst>
          </p:cNvPr>
          <p:cNvSpPr>
            <a:spLocks noGrp="1"/>
          </p:cNvSpPr>
          <p:nvPr>
            <p:ph type="ctrTitle"/>
          </p:nvPr>
        </p:nvSpPr>
        <p:spPr>
          <a:xfrm>
            <a:off x="761451" y="3334225"/>
            <a:ext cx="5609165" cy="2387600"/>
          </a:xfrm>
        </p:spPr>
        <p:txBody>
          <a:bodyPr lIns="0" tIns="0" rIns="0" bIns="0" anchor="b">
            <a:noAutofit/>
          </a:bodyPr>
          <a:lstStyle>
            <a:lvl1pPr algn="l">
              <a:defRPr sz="5646" baseline="0">
                <a:solidFill>
                  <a:schemeClr val="tx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CB9A79CA-2FDE-7BDE-8930-B18EFB17A80E}"/>
              </a:ext>
            </a:extLst>
          </p:cNvPr>
          <p:cNvSpPr>
            <a:spLocks noGrp="1"/>
          </p:cNvSpPr>
          <p:nvPr>
            <p:ph type="subTitle" idx="1"/>
          </p:nvPr>
        </p:nvSpPr>
        <p:spPr>
          <a:xfrm>
            <a:off x="761451" y="5829872"/>
            <a:ext cx="5609165" cy="969962"/>
          </a:xfrm>
          <a:prstGeom prst="rect">
            <a:avLst/>
          </a:prstGeom>
        </p:spPr>
        <p:txBody>
          <a:bodyPr lIns="0" tIns="0" rIns="0" bIns="0">
            <a:noAutofit/>
          </a:bodyPr>
          <a:lstStyle>
            <a:lvl1pPr marL="0" indent="0" algn="l">
              <a:buNone/>
              <a:defRPr sz="2515" cap="all" baseline="0">
                <a:solidFill>
                  <a:schemeClr val="accent1"/>
                </a:solidFill>
                <a:latin typeface="Flanders Art Sans Condensed" pitchFamily="2" charset="77"/>
              </a:defRPr>
            </a:lvl1pPr>
            <a:lvl2pPr marL="457154" indent="0" algn="ctr">
              <a:buNone/>
              <a:defRPr sz="2000"/>
            </a:lvl2pPr>
            <a:lvl3pPr marL="914310" indent="0" algn="ctr">
              <a:buNone/>
              <a:defRPr sz="1800"/>
            </a:lvl3pPr>
            <a:lvl4pPr marL="1371464" indent="0" algn="ctr">
              <a:buNone/>
              <a:defRPr sz="1600"/>
            </a:lvl4pPr>
            <a:lvl5pPr marL="1828618" indent="0" algn="ctr">
              <a:buNone/>
              <a:defRPr sz="1600"/>
            </a:lvl5pPr>
            <a:lvl6pPr marL="2285772"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nl-NL"/>
              <a:t>Klikken om de ondertitelstijl van het model te bewerken</a:t>
            </a:r>
            <a:endParaRPr lang="nl-BE"/>
          </a:p>
        </p:txBody>
      </p:sp>
      <p:pic>
        <p:nvPicPr>
          <p:cNvPr id="14" name="Graphic 13">
            <a:extLst>
              <a:ext uri="{FF2B5EF4-FFF2-40B4-BE49-F238E27FC236}">
                <a16:creationId xmlns:a16="http://schemas.microsoft.com/office/drawing/2014/main" id="{0D53F322-2928-CD1D-38BB-C673148331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1450" y="761400"/>
            <a:ext cx="2955792" cy="1007784"/>
          </a:xfrm>
          <a:prstGeom prst="rect">
            <a:avLst/>
          </a:prstGeom>
        </p:spPr>
      </p:pic>
      <p:pic>
        <p:nvPicPr>
          <p:cNvPr id="5" name="Graphic 4">
            <a:extLst>
              <a:ext uri="{FF2B5EF4-FFF2-40B4-BE49-F238E27FC236}">
                <a16:creationId xmlns:a16="http://schemas.microsoft.com/office/drawing/2014/main" id="{B9839EBF-8295-5BB8-D82B-8B53FE5F5E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70538" y="1"/>
            <a:ext cx="4021462" cy="6882601"/>
          </a:xfrm>
          <a:prstGeom prst="rect">
            <a:avLst/>
          </a:prstGeom>
        </p:spPr>
      </p:pic>
    </p:spTree>
    <p:extLst>
      <p:ext uri="{BB962C8B-B14F-4D97-AF65-F5344CB8AC3E}">
        <p14:creationId xmlns:p14="http://schemas.microsoft.com/office/powerpoint/2010/main" val="397855152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D858CDC-55B0-422D-99DF-7D5152424481}"/>
              </a:ext>
            </a:extLst>
          </p:cNvPr>
          <p:cNvSpPr>
            <a:spLocks noGrp="1"/>
          </p:cNvSpPr>
          <p:nvPr>
            <p:ph type="dt" sz="half" idx="10"/>
          </p:nvPr>
        </p:nvSpPr>
        <p:spPr/>
        <p:txBody>
          <a:bodyPr/>
          <a:lstStyle/>
          <a:p>
            <a:fld id="{1764DB75-FA0B-42C0-B18E-962034E8B483}" type="datetimeFigureOut">
              <a:rPr lang="nl-BE" smtClean="0"/>
              <a:t>15/09/2025</a:t>
            </a:fld>
            <a:endParaRPr lang="nl-BE"/>
          </a:p>
        </p:txBody>
      </p:sp>
      <p:sp>
        <p:nvSpPr>
          <p:cNvPr id="3" name="Tijdelijke aanduiding voor voettekst 2">
            <a:extLst>
              <a:ext uri="{FF2B5EF4-FFF2-40B4-BE49-F238E27FC236}">
                <a16:creationId xmlns:a16="http://schemas.microsoft.com/office/drawing/2014/main" id="{9E2E4B1C-9675-4B4F-986A-0AF02C22618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D3C85DB-D228-4D5C-9BF7-2BBBF185D797}"/>
              </a:ext>
            </a:extLst>
          </p:cNvPr>
          <p:cNvSpPr>
            <a:spLocks noGrp="1"/>
          </p:cNvSpPr>
          <p:nvPr>
            <p:ph type="sldNum" sz="quarter" idx="12"/>
          </p:nvPr>
        </p:nvSpPr>
        <p:spPr/>
        <p:txBody>
          <a:bodyPr/>
          <a:lstStyle/>
          <a:p>
            <a:fld id="{291A97E7-C2D8-4C98-9C12-83883441A06E}" type="slidenum">
              <a:rPr lang="nl-BE" smtClean="0"/>
              <a:t>‹nr.›</a:t>
            </a:fld>
            <a:endParaRPr lang="nl-BE"/>
          </a:p>
        </p:txBody>
      </p:sp>
    </p:spTree>
    <p:extLst>
      <p:ext uri="{BB962C8B-B14F-4D97-AF65-F5344CB8AC3E}">
        <p14:creationId xmlns:p14="http://schemas.microsoft.com/office/powerpoint/2010/main" val="4235955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3B50B-7B60-6F14-71FF-690B6A723E9A}"/>
              </a:ext>
            </a:extLst>
          </p:cNvPr>
          <p:cNvSpPr>
            <a:spLocks noGrp="1"/>
          </p:cNvSpPr>
          <p:nvPr>
            <p:ph type="ctrTitle" hasCustomPrompt="1"/>
          </p:nvPr>
        </p:nvSpPr>
        <p:spPr>
          <a:xfrm>
            <a:off x="1005772" y="1688475"/>
            <a:ext cx="5915889" cy="757527"/>
          </a:xfrm>
        </p:spPr>
        <p:txBody>
          <a:bodyPr anchor="b">
            <a:normAutofit/>
          </a:bodyPr>
          <a:lstStyle>
            <a:lvl1pPr algn="l">
              <a:defRPr sz="4000" b="1">
                <a:solidFill>
                  <a:schemeClr val="tx1"/>
                </a:solidFill>
                <a:latin typeface="Calibri" panose="020F0502020204030204" pitchFamily="34" charset="0"/>
                <a:cs typeface="Calibri" panose="020F0502020204030204" pitchFamily="34" charset="0"/>
              </a:defRPr>
            </a:lvl1pPr>
          </a:lstStyle>
          <a:p>
            <a:r>
              <a:rPr lang="nl-NL"/>
              <a:t>VOEG HIER JE TITEL TOE</a:t>
            </a:r>
            <a:endParaRPr lang="nl-BE"/>
          </a:p>
        </p:txBody>
      </p:sp>
      <p:sp>
        <p:nvSpPr>
          <p:cNvPr id="3" name="Ondertitel 2">
            <a:extLst>
              <a:ext uri="{FF2B5EF4-FFF2-40B4-BE49-F238E27FC236}">
                <a16:creationId xmlns:a16="http://schemas.microsoft.com/office/drawing/2014/main" id="{C08EFF1A-09CD-034A-84E9-D97A6CD55F4D}"/>
              </a:ext>
            </a:extLst>
          </p:cNvPr>
          <p:cNvSpPr>
            <a:spLocks noGrp="1"/>
          </p:cNvSpPr>
          <p:nvPr>
            <p:ph type="subTitle" idx="1" hasCustomPrompt="1"/>
          </p:nvPr>
        </p:nvSpPr>
        <p:spPr>
          <a:xfrm>
            <a:off x="1005772" y="2568917"/>
            <a:ext cx="5915889" cy="998347"/>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22" name="Graphic 21">
            <a:extLst>
              <a:ext uri="{FF2B5EF4-FFF2-40B4-BE49-F238E27FC236}">
                <a16:creationId xmlns:a16="http://schemas.microsoft.com/office/drawing/2014/main" id="{B86E86D0-D7C3-D474-DB36-0F3AC4F01F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80857" y="622138"/>
            <a:ext cx="6225737" cy="6244489"/>
          </a:xfrm>
          <a:prstGeom prst="rect">
            <a:avLst/>
          </a:prstGeom>
        </p:spPr>
      </p:pic>
      <p:pic>
        <p:nvPicPr>
          <p:cNvPr id="23" name="Graphic 22">
            <a:extLst>
              <a:ext uri="{FF2B5EF4-FFF2-40B4-BE49-F238E27FC236}">
                <a16:creationId xmlns:a16="http://schemas.microsoft.com/office/drawing/2014/main" id="{7CA3F3E9-E82C-7E01-06A3-DC33B7706C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9715" y="1312256"/>
            <a:ext cx="1389310" cy="1389310"/>
          </a:xfrm>
          <a:prstGeom prst="rect">
            <a:avLst/>
          </a:prstGeom>
        </p:spPr>
      </p:pic>
      <p:pic>
        <p:nvPicPr>
          <p:cNvPr id="25" name="Graphic 24">
            <a:extLst>
              <a:ext uri="{FF2B5EF4-FFF2-40B4-BE49-F238E27FC236}">
                <a16:creationId xmlns:a16="http://schemas.microsoft.com/office/drawing/2014/main" id="{45C1E309-1707-9D08-5FEE-8DD9B3D8E7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981569" y="4083298"/>
            <a:ext cx="1379340" cy="1379340"/>
          </a:xfrm>
          <a:prstGeom prst="rect">
            <a:avLst/>
          </a:prstGeom>
        </p:spPr>
      </p:pic>
      <p:pic>
        <p:nvPicPr>
          <p:cNvPr id="26" name="Graphic 25">
            <a:extLst>
              <a:ext uri="{FF2B5EF4-FFF2-40B4-BE49-F238E27FC236}">
                <a16:creationId xmlns:a16="http://schemas.microsoft.com/office/drawing/2014/main" id="{88E043A6-5B57-59C5-F191-CCCA3F64A56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06594" y="1320882"/>
            <a:ext cx="1379337" cy="1379337"/>
          </a:xfrm>
          <a:prstGeom prst="rect">
            <a:avLst/>
          </a:prstGeom>
        </p:spPr>
      </p:pic>
      <p:pic>
        <p:nvPicPr>
          <p:cNvPr id="27" name="Graphic 26">
            <a:extLst>
              <a:ext uri="{FF2B5EF4-FFF2-40B4-BE49-F238E27FC236}">
                <a16:creationId xmlns:a16="http://schemas.microsoft.com/office/drawing/2014/main" id="{1231F5E7-A0EA-8860-36FC-C21101410E3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6200000">
            <a:off x="7358978" y="4083298"/>
            <a:ext cx="1385392" cy="1385392"/>
          </a:xfrm>
          <a:prstGeom prst="rect">
            <a:avLst/>
          </a:prstGeom>
        </p:spPr>
      </p:pic>
      <p:pic>
        <p:nvPicPr>
          <p:cNvPr id="5" name="Afbeelding 4" descr="Afbeelding met tekst, Lettertype, Graphics, schermopname&#10;&#10;Automatisch gegenereerde beschrijving">
            <a:extLst>
              <a:ext uri="{FF2B5EF4-FFF2-40B4-BE49-F238E27FC236}">
                <a16:creationId xmlns:a16="http://schemas.microsoft.com/office/drawing/2014/main" id="{F2C6562E-52C9-6497-563D-9B6C37707F1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117199" y="5201881"/>
            <a:ext cx="1800000" cy="1401912"/>
          </a:xfrm>
          <a:prstGeom prst="rect">
            <a:avLst/>
          </a:prstGeom>
        </p:spPr>
      </p:pic>
    </p:spTree>
    <p:extLst>
      <p:ext uri="{BB962C8B-B14F-4D97-AF65-F5344CB8AC3E}">
        <p14:creationId xmlns:p14="http://schemas.microsoft.com/office/powerpoint/2010/main" val="3255392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37552-D272-4CB6-8D8A-B681841AA3A3}"/>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DAA422A-1AFA-4417-B1EE-C06FAE19E173}"/>
              </a:ext>
            </a:extLst>
          </p:cNvPr>
          <p:cNvSpPr>
            <a:spLocks noGrp="1"/>
          </p:cNvSpPr>
          <p:nvPr>
            <p:ph type="dt" sz="half" idx="10"/>
          </p:nvPr>
        </p:nvSpPr>
        <p:spPr/>
        <p:txBody>
          <a:bodyPr/>
          <a:lstStyle/>
          <a:p>
            <a:fld id="{1764DB75-FA0B-42C0-B18E-962034E8B483}" type="datetimeFigureOut">
              <a:rPr lang="nl-BE" smtClean="0"/>
              <a:t>15/09/2025</a:t>
            </a:fld>
            <a:endParaRPr lang="nl-BE"/>
          </a:p>
        </p:txBody>
      </p:sp>
      <p:sp>
        <p:nvSpPr>
          <p:cNvPr id="4" name="Tijdelijke aanduiding voor voettekst 3">
            <a:extLst>
              <a:ext uri="{FF2B5EF4-FFF2-40B4-BE49-F238E27FC236}">
                <a16:creationId xmlns:a16="http://schemas.microsoft.com/office/drawing/2014/main" id="{72AADD5D-E4C6-49FA-9E92-ED904039E6C1}"/>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2C3137C-A0BA-4D95-930C-D6B76805FCFF}"/>
              </a:ext>
            </a:extLst>
          </p:cNvPr>
          <p:cNvSpPr>
            <a:spLocks noGrp="1"/>
          </p:cNvSpPr>
          <p:nvPr>
            <p:ph type="sldNum" sz="quarter" idx="12"/>
          </p:nvPr>
        </p:nvSpPr>
        <p:spPr/>
        <p:txBody>
          <a:bodyPr/>
          <a:lstStyle/>
          <a:p>
            <a:fld id="{291A97E7-C2D8-4C98-9C12-83883441A06E}" type="slidenum">
              <a:rPr lang="nl-BE" smtClean="0"/>
              <a:t>‹nr.›</a:t>
            </a:fld>
            <a:endParaRPr lang="nl-BE"/>
          </a:p>
        </p:txBody>
      </p:sp>
    </p:spTree>
    <p:extLst>
      <p:ext uri="{BB962C8B-B14F-4D97-AF65-F5344CB8AC3E}">
        <p14:creationId xmlns:p14="http://schemas.microsoft.com/office/powerpoint/2010/main" val="3728627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noChangeAspect="1"/>
          </p:cNvSpPr>
          <p:nvPr>
            <p:ph idx="1"/>
          </p:nvPr>
        </p:nvSpPr>
        <p:spPr/>
        <p:txBody>
          <a:bodyPr/>
          <a:lstStyle>
            <a:lvl2pPr marL="287986" indent="-287986">
              <a:buSzPct val="80000"/>
              <a:buFont typeface="Webdings" panose="05030102010509060703" pitchFamily="18" charset="2"/>
              <a:buChar char=""/>
              <a:defRPr/>
            </a:lvl2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r>
              <a:rPr lang="nl-BE"/>
              <a:t>16-17/03/2021</a:t>
            </a:r>
            <a:endParaRPr lang="nl-NL"/>
          </a:p>
        </p:txBody>
      </p:sp>
      <p:sp>
        <p:nvSpPr>
          <p:cNvPr id="5" name="Tijdelijke aanduiding voor dianummer 4"/>
          <p:cNvSpPr>
            <a:spLocks noGrp="1"/>
          </p:cNvSpPr>
          <p:nvPr>
            <p:ph type="sldNum" sz="quarter" idx="11"/>
          </p:nvPr>
        </p:nvSpPr>
        <p:spPr/>
        <p:txBody>
          <a:bodyPr/>
          <a:lstStyle/>
          <a:p>
            <a:fld id="{CAF61F08-5B5D-4F5B-9F92-8A0E73C5D006}" type="slidenum">
              <a:rPr lang="nl-NL" smtClean="0"/>
              <a:pPr/>
              <a:t>‹nr.›</a:t>
            </a:fld>
            <a:endParaRPr lang="nl-NL"/>
          </a:p>
        </p:txBody>
      </p:sp>
      <p:sp>
        <p:nvSpPr>
          <p:cNvPr id="6" name="Tijdelijke aanduiding voor voettekst 5"/>
          <p:cNvSpPr>
            <a:spLocks noGrp="1"/>
          </p:cNvSpPr>
          <p:nvPr>
            <p:ph type="ftr" sz="quarter" idx="12"/>
          </p:nvPr>
        </p:nvSpPr>
        <p:spPr/>
        <p:txBody>
          <a:bodyPr/>
          <a:lstStyle/>
          <a:p>
            <a:endParaRPr lang="nl-NL"/>
          </a:p>
        </p:txBody>
      </p:sp>
    </p:spTree>
    <p:extLst>
      <p:ext uri="{BB962C8B-B14F-4D97-AF65-F5344CB8AC3E}">
        <p14:creationId xmlns:p14="http://schemas.microsoft.com/office/powerpoint/2010/main" val="46371964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01_Foto &amp; teks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BF71223F-CF78-5649-B8EE-4B12C5ABA6B8}"/>
              </a:ext>
            </a:extLst>
          </p:cNvPr>
          <p:cNvSpPr>
            <a:spLocks noGrp="1"/>
          </p:cNvSpPr>
          <p:nvPr>
            <p:ph type="pic" sz="quarter" idx="10" hasCustomPrompt="1"/>
          </p:nvPr>
        </p:nvSpPr>
        <p:spPr>
          <a:xfrm>
            <a:off x="1" y="1"/>
            <a:ext cx="3805518" cy="6858000"/>
          </a:xfrm>
          <a:prstGeom prst="rect">
            <a:avLst/>
          </a:prstGeom>
          <a:pattFill prst="pct5">
            <a:fgClr>
              <a:schemeClr val="accent1"/>
            </a:fgClr>
            <a:bgClr>
              <a:schemeClr val="bg1"/>
            </a:bgClr>
          </a:pattFill>
        </p:spPr>
        <p:txBody>
          <a:bodyPr tIns="360000" anchor="t" anchorCtr="1"/>
          <a:lstStyle>
            <a:lvl1pPr marL="0" indent="0" algn="ctr">
              <a:buNone/>
              <a:defRPr/>
            </a:lvl1pPr>
          </a:lstStyle>
          <a:p>
            <a:r>
              <a:rPr lang="en-US" err="1"/>
              <a:t>Klik</a:t>
            </a:r>
            <a:r>
              <a:rPr lang="en-US"/>
              <a:t> op het </a:t>
            </a:r>
            <a:r>
              <a:rPr lang="en-US" err="1"/>
              <a:t>icoon</a:t>
            </a:r>
            <a:br>
              <a:rPr lang="en-US"/>
            </a:br>
            <a:r>
              <a:rPr lang="en-US"/>
              <a:t>om </a:t>
            </a:r>
            <a:r>
              <a:rPr lang="en-US" err="1"/>
              <a:t>een</a:t>
            </a:r>
            <a:r>
              <a:rPr lang="en-US"/>
              <a:t> </a:t>
            </a:r>
            <a:r>
              <a:rPr lang="en-US" err="1"/>
              <a:t>afbeelding</a:t>
            </a:r>
            <a:br>
              <a:rPr lang="en-US"/>
            </a:br>
            <a:r>
              <a:rPr lang="en-US"/>
              <a:t>toe </a:t>
            </a:r>
            <a:r>
              <a:rPr lang="en-US" err="1"/>
              <a:t>te</a:t>
            </a:r>
            <a:r>
              <a:rPr lang="en-US"/>
              <a:t> </a:t>
            </a:r>
            <a:r>
              <a:rPr lang="en-US" err="1"/>
              <a:t>voegen</a:t>
            </a:r>
            <a:endParaRPr lang="en-US"/>
          </a:p>
        </p:txBody>
      </p:sp>
      <p:pic>
        <p:nvPicPr>
          <p:cNvPr id="13" name="Graphic 12">
            <a:extLst>
              <a:ext uri="{FF2B5EF4-FFF2-40B4-BE49-F238E27FC236}">
                <a16:creationId xmlns:a16="http://schemas.microsoft.com/office/drawing/2014/main" id="{7AFACFE7-5D94-DB47-AD90-EEC085504E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40143" y="6049027"/>
            <a:ext cx="859771" cy="625288"/>
          </a:xfrm>
          <a:prstGeom prst="rect">
            <a:avLst/>
          </a:prstGeom>
        </p:spPr>
      </p:pic>
      <p:pic>
        <p:nvPicPr>
          <p:cNvPr id="14" name="Picture 13">
            <a:extLst>
              <a:ext uri="{FF2B5EF4-FFF2-40B4-BE49-F238E27FC236}">
                <a16:creationId xmlns:a16="http://schemas.microsoft.com/office/drawing/2014/main" id="{53A13592-6A1E-464E-B44E-3F85F54C1819}"/>
              </a:ext>
            </a:extLst>
          </p:cNvPr>
          <p:cNvPicPr>
            <a:picLocks noChangeAspect="1"/>
          </p:cNvPicPr>
          <p:nvPr userDrawn="1"/>
        </p:nvPicPr>
        <p:blipFill>
          <a:blip r:embed="rId4"/>
          <a:stretch>
            <a:fillRect/>
          </a:stretch>
        </p:blipFill>
        <p:spPr>
          <a:xfrm rot="9086079">
            <a:off x="6337551" y="6641273"/>
            <a:ext cx="4889334" cy="1835995"/>
          </a:xfrm>
          <a:prstGeom prst="rect">
            <a:avLst/>
          </a:prstGeom>
        </p:spPr>
      </p:pic>
      <p:sp>
        <p:nvSpPr>
          <p:cNvPr id="15" name="Text Placeholder 12">
            <a:extLst>
              <a:ext uri="{FF2B5EF4-FFF2-40B4-BE49-F238E27FC236}">
                <a16:creationId xmlns:a16="http://schemas.microsoft.com/office/drawing/2014/main" id="{55CAFED0-5409-8C40-A4CD-4E62767B19AB}"/>
              </a:ext>
            </a:extLst>
          </p:cNvPr>
          <p:cNvSpPr>
            <a:spLocks noGrp="1"/>
          </p:cNvSpPr>
          <p:nvPr>
            <p:ph type="body" sz="quarter" idx="11" hasCustomPrompt="1"/>
          </p:nvPr>
        </p:nvSpPr>
        <p:spPr>
          <a:xfrm>
            <a:off x="4211298" y="1960367"/>
            <a:ext cx="7362782" cy="431650"/>
          </a:xfrm>
        </p:spPr>
        <p:txBody>
          <a:bodyPr/>
          <a:lstStyle>
            <a:lvl1pPr marL="0" indent="0">
              <a:buNone/>
              <a:defRPr>
                <a:solidFill>
                  <a:srgbClr val="A7BA19"/>
                </a:solidFill>
              </a:defRPr>
            </a:lvl1pPr>
          </a:lstStyle>
          <a:p>
            <a:r>
              <a:rPr lang="en-US" sz="2400" b="0" i="0" err="1">
                <a:latin typeface="Flanders Art Sans" pitchFamily="2" charset="77"/>
              </a:rPr>
              <a:t>Klik</a:t>
            </a:r>
            <a:r>
              <a:rPr lang="en-US" sz="2400" b="0" i="0">
                <a:latin typeface="Flanders Art Sans" pitchFamily="2" charset="77"/>
              </a:rPr>
              <a:t> om de SUBTITEL </a:t>
            </a:r>
            <a:r>
              <a:rPr lang="en-US" sz="2400" b="0" i="0" err="1">
                <a:latin typeface="Flanders Art Sans" pitchFamily="2" charset="77"/>
              </a:rPr>
              <a:t>aan</a:t>
            </a:r>
            <a:r>
              <a:rPr lang="en-US" sz="2400" b="0" i="0">
                <a:latin typeface="Flanders Art Sans" pitchFamily="2" charset="77"/>
              </a:rPr>
              <a:t> </a:t>
            </a:r>
            <a:r>
              <a:rPr lang="en-US" sz="2400" b="0" i="0" err="1">
                <a:latin typeface="Flanders Art Sans" pitchFamily="2" charset="77"/>
              </a:rPr>
              <a:t>te</a:t>
            </a:r>
            <a:r>
              <a:rPr lang="en-US" sz="2400" b="0" i="0">
                <a:latin typeface="Flanders Art Sans" pitchFamily="2" charset="77"/>
              </a:rPr>
              <a:t> </a:t>
            </a:r>
            <a:r>
              <a:rPr lang="en-US" sz="2400" b="0" i="0" err="1">
                <a:latin typeface="Flanders Art Sans" pitchFamily="2" charset="77"/>
              </a:rPr>
              <a:t>passen</a:t>
            </a:r>
            <a:endParaRPr lang="en-US" sz="2400" b="0" i="0">
              <a:latin typeface="Flanders Art Sans" pitchFamily="2" charset="77"/>
            </a:endParaRPr>
          </a:p>
        </p:txBody>
      </p:sp>
      <p:sp>
        <p:nvSpPr>
          <p:cNvPr id="17" name="Text Placeholder 16">
            <a:extLst>
              <a:ext uri="{FF2B5EF4-FFF2-40B4-BE49-F238E27FC236}">
                <a16:creationId xmlns:a16="http://schemas.microsoft.com/office/drawing/2014/main" id="{AC7E5B5D-1983-6346-B0FF-992D88621ED3}"/>
              </a:ext>
            </a:extLst>
          </p:cNvPr>
          <p:cNvSpPr>
            <a:spLocks noGrp="1"/>
          </p:cNvSpPr>
          <p:nvPr>
            <p:ph type="body" sz="quarter" idx="14" hasCustomPrompt="1"/>
          </p:nvPr>
        </p:nvSpPr>
        <p:spPr>
          <a:xfrm>
            <a:off x="4206169" y="2650484"/>
            <a:ext cx="7421562" cy="1570038"/>
          </a:xfrm>
        </p:spPr>
        <p:txBody>
          <a:bodyPr>
            <a:normAutofit/>
          </a:bodyPr>
          <a:lstStyle>
            <a:lvl1pPr marL="0" indent="0">
              <a:buNone/>
              <a:defRPr sz="1600">
                <a:solidFill>
                  <a:srgbClr val="AAAAAA"/>
                </a:solidFill>
              </a:defRPr>
            </a:lvl1pPr>
            <a:lvl5pPr marL="1828709" indent="0">
              <a:buNone/>
              <a:defRPr>
                <a:solidFill>
                  <a:srgbClr val="AAAAAA"/>
                </a:solidFill>
              </a:defRPr>
            </a:lvl5pPr>
          </a:lstStyle>
          <a:p>
            <a:pPr lvl="0"/>
            <a:r>
              <a:rPr lang="en-US" err="1"/>
              <a:t>Dit</a:t>
            </a:r>
            <a:r>
              <a:rPr lang="en-US"/>
              <a:t> is body copy…</a:t>
            </a:r>
          </a:p>
        </p:txBody>
      </p:sp>
      <p:sp>
        <p:nvSpPr>
          <p:cNvPr id="10" name="Title 1">
            <a:extLst>
              <a:ext uri="{FF2B5EF4-FFF2-40B4-BE49-F238E27FC236}">
                <a16:creationId xmlns:a16="http://schemas.microsoft.com/office/drawing/2014/main" id="{A3954C68-B280-FC43-A939-FF5F087B5C9B}"/>
              </a:ext>
            </a:extLst>
          </p:cNvPr>
          <p:cNvSpPr>
            <a:spLocks noGrp="1"/>
          </p:cNvSpPr>
          <p:nvPr>
            <p:ph type="ctrTitle" hasCustomPrompt="1"/>
          </p:nvPr>
        </p:nvSpPr>
        <p:spPr>
          <a:xfrm>
            <a:off x="4204544" y="929042"/>
            <a:ext cx="7438816" cy="914999"/>
          </a:xfrm>
          <a:prstGeom prst="rect">
            <a:avLst/>
          </a:prstGeom>
        </p:spPr>
        <p:txBody>
          <a:bodyPr anchor="t" anchorCtr="0">
            <a:normAutofit/>
          </a:bodyPr>
          <a:lstStyle>
            <a:lvl1pPr algn="l">
              <a:defRPr sz="4000" b="1" i="0">
                <a:solidFill>
                  <a:srgbClr val="C4004B"/>
                </a:solidFill>
                <a:latin typeface="Flanders Art Sans" pitchFamily="2" charset="77"/>
              </a:defRPr>
            </a:lvl1pPr>
          </a:lstStyle>
          <a:p>
            <a:r>
              <a:rPr lang="en-US" err="1">
                <a:solidFill>
                  <a:srgbClr val="C4004B"/>
                </a:solidFill>
              </a:rPr>
              <a:t>Klik</a:t>
            </a:r>
            <a:r>
              <a:rPr lang="en-US">
                <a:solidFill>
                  <a:srgbClr val="C4004B"/>
                </a:solidFill>
              </a:rPr>
              <a:t> om de TITEL </a:t>
            </a:r>
            <a:r>
              <a:rPr lang="en-US" err="1">
                <a:solidFill>
                  <a:srgbClr val="C4004B"/>
                </a:solidFill>
              </a:rPr>
              <a:t>aan</a:t>
            </a:r>
            <a:r>
              <a:rPr lang="en-US">
                <a:solidFill>
                  <a:srgbClr val="C4004B"/>
                </a:solidFill>
              </a:rPr>
              <a:t> </a:t>
            </a:r>
            <a:r>
              <a:rPr lang="en-US" err="1">
                <a:solidFill>
                  <a:srgbClr val="C4004B"/>
                </a:solidFill>
              </a:rPr>
              <a:t>te</a:t>
            </a:r>
            <a:r>
              <a:rPr lang="en-US">
                <a:solidFill>
                  <a:srgbClr val="C4004B"/>
                </a:solidFill>
              </a:rPr>
              <a:t> </a:t>
            </a:r>
            <a:r>
              <a:rPr lang="en-US" err="1">
                <a:solidFill>
                  <a:srgbClr val="C4004B"/>
                </a:solidFill>
              </a:rPr>
              <a:t>passen</a:t>
            </a:r>
            <a:endParaRPr lang="en-US">
              <a:effectLst/>
              <a:latin typeface="Flanders Art Sans" pitchFamily="2" charset="77"/>
            </a:endParaRPr>
          </a:p>
        </p:txBody>
      </p:sp>
    </p:spTree>
    <p:extLst>
      <p:ext uri="{BB962C8B-B14F-4D97-AF65-F5344CB8AC3E}">
        <p14:creationId xmlns:p14="http://schemas.microsoft.com/office/powerpoint/2010/main" val="448542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01_Grote F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D20673-3E01-0A4B-86E1-D45AB655F6BA}"/>
              </a:ext>
            </a:extLst>
          </p:cNvPr>
          <p:cNvSpPr>
            <a:spLocks noGrp="1"/>
          </p:cNvSpPr>
          <p:nvPr>
            <p:ph type="ctrTitle" hasCustomPrompt="1"/>
          </p:nvPr>
        </p:nvSpPr>
        <p:spPr>
          <a:xfrm>
            <a:off x="1161476" y="4907525"/>
            <a:ext cx="9869048" cy="1141503"/>
          </a:xfrm>
          <a:prstGeom prst="rect">
            <a:avLst/>
          </a:prstGeom>
        </p:spPr>
        <p:txBody>
          <a:bodyPr anchor="t" anchorCtr="0"/>
          <a:lstStyle>
            <a:lvl1pPr algn="ctr">
              <a:defRPr sz="4000" b="1" i="0">
                <a:solidFill>
                  <a:srgbClr val="C4004B"/>
                </a:solidFill>
                <a:latin typeface="Flanders Art Sans" pitchFamily="2" charset="77"/>
              </a:defRPr>
            </a:lvl1pPr>
          </a:lstStyle>
          <a:p>
            <a:r>
              <a:rPr lang="en-US" err="1">
                <a:solidFill>
                  <a:srgbClr val="C4004B"/>
                </a:solidFill>
              </a:rPr>
              <a:t>Klik</a:t>
            </a:r>
            <a:r>
              <a:rPr lang="en-US">
                <a:solidFill>
                  <a:srgbClr val="C4004B"/>
                </a:solidFill>
              </a:rPr>
              <a:t> om de TITEL </a:t>
            </a:r>
            <a:r>
              <a:rPr lang="en-US" err="1">
                <a:solidFill>
                  <a:srgbClr val="C4004B"/>
                </a:solidFill>
              </a:rPr>
              <a:t>aan</a:t>
            </a:r>
            <a:r>
              <a:rPr lang="en-US">
                <a:solidFill>
                  <a:srgbClr val="C4004B"/>
                </a:solidFill>
              </a:rPr>
              <a:t> </a:t>
            </a:r>
            <a:r>
              <a:rPr lang="en-US" err="1">
                <a:solidFill>
                  <a:srgbClr val="C4004B"/>
                </a:solidFill>
              </a:rPr>
              <a:t>te</a:t>
            </a:r>
            <a:r>
              <a:rPr lang="en-US">
                <a:solidFill>
                  <a:srgbClr val="C4004B"/>
                </a:solidFill>
              </a:rPr>
              <a:t> </a:t>
            </a:r>
            <a:r>
              <a:rPr lang="en-US" err="1">
                <a:solidFill>
                  <a:srgbClr val="C4004B"/>
                </a:solidFill>
              </a:rPr>
              <a:t>passen</a:t>
            </a:r>
            <a:endParaRPr lang="en-US">
              <a:effectLst/>
              <a:latin typeface="Flanders Art Sans" pitchFamily="2" charset="77"/>
            </a:endParaRPr>
          </a:p>
        </p:txBody>
      </p:sp>
      <p:sp>
        <p:nvSpPr>
          <p:cNvPr id="7" name="Picture Placeholder 9">
            <a:extLst>
              <a:ext uri="{FF2B5EF4-FFF2-40B4-BE49-F238E27FC236}">
                <a16:creationId xmlns:a16="http://schemas.microsoft.com/office/drawing/2014/main" id="{04FCF615-2F3D-1940-BEAF-D6ABB276ED37}"/>
              </a:ext>
            </a:extLst>
          </p:cNvPr>
          <p:cNvSpPr>
            <a:spLocks noGrp="1"/>
          </p:cNvSpPr>
          <p:nvPr>
            <p:ph type="pic" sz="quarter" idx="10" hasCustomPrompt="1"/>
          </p:nvPr>
        </p:nvSpPr>
        <p:spPr>
          <a:xfrm>
            <a:off x="-10160" y="1"/>
            <a:ext cx="12202159" cy="4716966"/>
          </a:xfrm>
          <a:prstGeom prst="rect">
            <a:avLst/>
          </a:prstGeom>
          <a:pattFill prst="pct5">
            <a:fgClr>
              <a:schemeClr val="accent1"/>
            </a:fgClr>
            <a:bgClr>
              <a:schemeClr val="bg1"/>
            </a:bgClr>
          </a:pattFill>
        </p:spPr>
        <p:txBody>
          <a:bodyPr tIns="360000" anchor="t" anchorCtr="0"/>
          <a:lstStyle>
            <a:lvl1pPr marL="0" indent="0" algn="ctr">
              <a:buNone/>
              <a:defRPr/>
            </a:lvl1pPr>
          </a:lstStyle>
          <a:p>
            <a:r>
              <a:rPr lang="en-US" err="1"/>
              <a:t>Klik</a:t>
            </a:r>
            <a:r>
              <a:rPr lang="en-US"/>
              <a:t> op het </a:t>
            </a:r>
            <a:r>
              <a:rPr lang="en-US" err="1"/>
              <a:t>icoon</a:t>
            </a:r>
            <a:br>
              <a:rPr lang="en-US"/>
            </a:br>
            <a:r>
              <a:rPr lang="en-US"/>
              <a:t>om </a:t>
            </a:r>
            <a:r>
              <a:rPr lang="en-US" err="1"/>
              <a:t>een</a:t>
            </a:r>
            <a:r>
              <a:rPr lang="en-US"/>
              <a:t> </a:t>
            </a:r>
            <a:r>
              <a:rPr lang="en-US" err="1"/>
              <a:t>afbeelding</a:t>
            </a:r>
            <a:br>
              <a:rPr lang="en-US"/>
            </a:br>
            <a:r>
              <a:rPr lang="en-US"/>
              <a:t>toe </a:t>
            </a:r>
            <a:r>
              <a:rPr lang="en-US" err="1"/>
              <a:t>te</a:t>
            </a:r>
            <a:r>
              <a:rPr lang="en-US"/>
              <a:t> </a:t>
            </a:r>
            <a:r>
              <a:rPr lang="en-US" err="1"/>
              <a:t>voegen</a:t>
            </a:r>
            <a:endParaRPr lang="en-US"/>
          </a:p>
        </p:txBody>
      </p:sp>
      <p:pic>
        <p:nvPicPr>
          <p:cNvPr id="8" name="Graphic 7">
            <a:extLst>
              <a:ext uri="{FF2B5EF4-FFF2-40B4-BE49-F238E27FC236}">
                <a16:creationId xmlns:a16="http://schemas.microsoft.com/office/drawing/2014/main" id="{C51E909C-33B5-9B47-8651-F9F00DF02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40143" y="6049027"/>
            <a:ext cx="859771" cy="625288"/>
          </a:xfrm>
          <a:prstGeom prst="rect">
            <a:avLst/>
          </a:prstGeom>
        </p:spPr>
      </p:pic>
      <p:pic>
        <p:nvPicPr>
          <p:cNvPr id="9" name="Picture 8">
            <a:extLst>
              <a:ext uri="{FF2B5EF4-FFF2-40B4-BE49-F238E27FC236}">
                <a16:creationId xmlns:a16="http://schemas.microsoft.com/office/drawing/2014/main" id="{43C4C5E0-5651-D640-9D8B-2FB8F197775E}"/>
              </a:ext>
            </a:extLst>
          </p:cNvPr>
          <p:cNvPicPr>
            <a:picLocks noChangeAspect="1"/>
          </p:cNvPicPr>
          <p:nvPr userDrawn="1"/>
        </p:nvPicPr>
        <p:blipFill>
          <a:blip r:embed="rId4"/>
          <a:stretch>
            <a:fillRect/>
          </a:stretch>
        </p:blipFill>
        <p:spPr>
          <a:xfrm rot="9086079">
            <a:off x="-2054357" y="6644186"/>
            <a:ext cx="4889334" cy="1835995"/>
          </a:xfrm>
          <a:prstGeom prst="rect">
            <a:avLst/>
          </a:prstGeom>
        </p:spPr>
      </p:pic>
    </p:spTree>
    <p:extLst>
      <p:ext uri="{BB962C8B-B14F-4D97-AF65-F5344CB8AC3E}">
        <p14:creationId xmlns:p14="http://schemas.microsoft.com/office/powerpoint/2010/main" val="486471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01_Tabe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CD20673-3E01-0A4B-86E1-D45AB655F6BA}"/>
              </a:ext>
            </a:extLst>
          </p:cNvPr>
          <p:cNvSpPr>
            <a:spLocks noGrp="1"/>
          </p:cNvSpPr>
          <p:nvPr>
            <p:ph type="ctrTitle" hasCustomPrompt="1"/>
          </p:nvPr>
        </p:nvSpPr>
        <p:spPr>
          <a:xfrm>
            <a:off x="1161476" y="4907525"/>
            <a:ext cx="9869048" cy="1141503"/>
          </a:xfrm>
          <a:prstGeom prst="rect">
            <a:avLst/>
          </a:prstGeom>
        </p:spPr>
        <p:txBody>
          <a:bodyPr anchor="t" anchorCtr="0"/>
          <a:lstStyle>
            <a:lvl1pPr algn="ctr">
              <a:defRPr sz="4000" b="1" i="0">
                <a:solidFill>
                  <a:srgbClr val="C4004B"/>
                </a:solidFill>
                <a:latin typeface="Flanders Art Sans" pitchFamily="2" charset="77"/>
              </a:defRPr>
            </a:lvl1pPr>
          </a:lstStyle>
          <a:p>
            <a:r>
              <a:rPr lang="en-US" err="1">
                <a:solidFill>
                  <a:srgbClr val="C4004B"/>
                </a:solidFill>
              </a:rPr>
              <a:t>Klik</a:t>
            </a:r>
            <a:r>
              <a:rPr lang="en-US">
                <a:solidFill>
                  <a:srgbClr val="C4004B"/>
                </a:solidFill>
              </a:rPr>
              <a:t> om de TITEL </a:t>
            </a:r>
            <a:r>
              <a:rPr lang="en-US" err="1">
                <a:solidFill>
                  <a:srgbClr val="C4004B"/>
                </a:solidFill>
              </a:rPr>
              <a:t>aan</a:t>
            </a:r>
            <a:r>
              <a:rPr lang="en-US">
                <a:solidFill>
                  <a:srgbClr val="C4004B"/>
                </a:solidFill>
              </a:rPr>
              <a:t> </a:t>
            </a:r>
            <a:r>
              <a:rPr lang="en-US" err="1">
                <a:solidFill>
                  <a:srgbClr val="C4004B"/>
                </a:solidFill>
              </a:rPr>
              <a:t>te</a:t>
            </a:r>
            <a:r>
              <a:rPr lang="en-US">
                <a:solidFill>
                  <a:srgbClr val="C4004B"/>
                </a:solidFill>
              </a:rPr>
              <a:t> </a:t>
            </a:r>
            <a:r>
              <a:rPr lang="en-US" err="1">
                <a:solidFill>
                  <a:srgbClr val="C4004B"/>
                </a:solidFill>
              </a:rPr>
              <a:t>passen</a:t>
            </a:r>
            <a:endParaRPr lang="en-US">
              <a:effectLst/>
              <a:latin typeface="Flanders Art Sans" pitchFamily="2" charset="77"/>
            </a:endParaRPr>
          </a:p>
        </p:txBody>
      </p:sp>
      <p:pic>
        <p:nvPicPr>
          <p:cNvPr id="8" name="Graphic 7">
            <a:extLst>
              <a:ext uri="{FF2B5EF4-FFF2-40B4-BE49-F238E27FC236}">
                <a16:creationId xmlns:a16="http://schemas.microsoft.com/office/drawing/2014/main" id="{C51E909C-33B5-9B47-8651-F9F00DF02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40143" y="6049027"/>
            <a:ext cx="859771" cy="625288"/>
          </a:xfrm>
          <a:prstGeom prst="rect">
            <a:avLst/>
          </a:prstGeom>
        </p:spPr>
      </p:pic>
      <p:pic>
        <p:nvPicPr>
          <p:cNvPr id="9" name="Picture 8">
            <a:extLst>
              <a:ext uri="{FF2B5EF4-FFF2-40B4-BE49-F238E27FC236}">
                <a16:creationId xmlns:a16="http://schemas.microsoft.com/office/drawing/2014/main" id="{43C4C5E0-5651-D640-9D8B-2FB8F197775E}"/>
              </a:ext>
            </a:extLst>
          </p:cNvPr>
          <p:cNvPicPr>
            <a:picLocks noChangeAspect="1"/>
          </p:cNvPicPr>
          <p:nvPr userDrawn="1"/>
        </p:nvPicPr>
        <p:blipFill>
          <a:blip r:embed="rId4"/>
          <a:stretch>
            <a:fillRect/>
          </a:stretch>
        </p:blipFill>
        <p:spPr>
          <a:xfrm rot="9086079">
            <a:off x="-3584983" y="6226742"/>
            <a:ext cx="4889334" cy="1835995"/>
          </a:xfrm>
          <a:prstGeom prst="rect">
            <a:avLst/>
          </a:prstGeom>
        </p:spPr>
      </p:pic>
    </p:spTree>
    <p:extLst>
      <p:ext uri="{BB962C8B-B14F-4D97-AF65-F5344CB8AC3E}">
        <p14:creationId xmlns:p14="http://schemas.microsoft.com/office/powerpoint/2010/main" val="3654674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01_Tekst-0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AFACFE7-5D94-DB47-AD90-EEC085504E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40143" y="6049027"/>
            <a:ext cx="859771" cy="625288"/>
          </a:xfrm>
          <a:prstGeom prst="rect">
            <a:avLst/>
          </a:prstGeom>
        </p:spPr>
      </p:pic>
      <p:pic>
        <p:nvPicPr>
          <p:cNvPr id="14" name="Picture 13">
            <a:extLst>
              <a:ext uri="{FF2B5EF4-FFF2-40B4-BE49-F238E27FC236}">
                <a16:creationId xmlns:a16="http://schemas.microsoft.com/office/drawing/2014/main" id="{53A13592-6A1E-464E-B44E-3F85F54C1819}"/>
              </a:ext>
            </a:extLst>
          </p:cNvPr>
          <p:cNvPicPr>
            <a:picLocks noChangeAspect="1"/>
          </p:cNvPicPr>
          <p:nvPr userDrawn="1"/>
        </p:nvPicPr>
        <p:blipFill>
          <a:blip r:embed="rId4"/>
          <a:stretch>
            <a:fillRect/>
          </a:stretch>
        </p:blipFill>
        <p:spPr>
          <a:xfrm rot="9086079">
            <a:off x="6337551" y="6641273"/>
            <a:ext cx="4889334" cy="1835995"/>
          </a:xfrm>
          <a:prstGeom prst="rect">
            <a:avLst/>
          </a:prstGeom>
        </p:spPr>
      </p:pic>
      <p:sp>
        <p:nvSpPr>
          <p:cNvPr id="15" name="Text Placeholder 12">
            <a:extLst>
              <a:ext uri="{FF2B5EF4-FFF2-40B4-BE49-F238E27FC236}">
                <a16:creationId xmlns:a16="http://schemas.microsoft.com/office/drawing/2014/main" id="{55CAFED0-5409-8C40-A4CD-4E62767B19AB}"/>
              </a:ext>
            </a:extLst>
          </p:cNvPr>
          <p:cNvSpPr>
            <a:spLocks noGrp="1"/>
          </p:cNvSpPr>
          <p:nvPr>
            <p:ph type="body" sz="quarter" idx="11" hasCustomPrompt="1"/>
          </p:nvPr>
        </p:nvSpPr>
        <p:spPr>
          <a:xfrm>
            <a:off x="214076" y="1960367"/>
            <a:ext cx="7362782" cy="431650"/>
          </a:xfrm>
        </p:spPr>
        <p:txBody>
          <a:bodyPr/>
          <a:lstStyle>
            <a:lvl1pPr marL="0" indent="0">
              <a:buNone/>
              <a:defRPr>
                <a:solidFill>
                  <a:srgbClr val="A7BA19"/>
                </a:solidFill>
              </a:defRPr>
            </a:lvl1pPr>
          </a:lstStyle>
          <a:p>
            <a:r>
              <a:rPr lang="en-US" sz="2400" b="0" i="0" err="1">
                <a:latin typeface="Flanders Art Sans" pitchFamily="2" charset="77"/>
              </a:rPr>
              <a:t>Klik</a:t>
            </a:r>
            <a:r>
              <a:rPr lang="en-US" sz="2400" b="0" i="0">
                <a:latin typeface="Flanders Art Sans" pitchFamily="2" charset="77"/>
              </a:rPr>
              <a:t> om de SUBTITEL </a:t>
            </a:r>
            <a:r>
              <a:rPr lang="en-US" sz="2400" b="0" i="0" err="1">
                <a:latin typeface="Flanders Art Sans" pitchFamily="2" charset="77"/>
              </a:rPr>
              <a:t>aan</a:t>
            </a:r>
            <a:r>
              <a:rPr lang="en-US" sz="2400" b="0" i="0">
                <a:latin typeface="Flanders Art Sans" pitchFamily="2" charset="77"/>
              </a:rPr>
              <a:t> </a:t>
            </a:r>
            <a:r>
              <a:rPr lang="en-US" sz="2400" b="0" i="0" err="1">
                <a:latin typeface="Flanders Art Sans" pitchFamily="2" charset="77"/>
              </a:rPr>
              <a:t>te</a:t>
            </a:r>
            <a:r>
              <a:rPr lang="en-US" sz="2400" b="0" i="0">
                <a:latin typeface="Flanders Art Sans" pitchFamily="2" charset="77"/>
              </a:rPr>
              <a:t> </a:t>
            </a:r>
            <a:r>
              <a:rPr lang="en-US" sz="2400" b="0" i="0" err="1">
                <a:latin typeface="Flanders Art Sans" pitchFamily="2" charset="77"/>
              </a:rPr>
              <a:t>passen</a:t>
            </a:r>
            <a:endParaRPr lang="en-US" sz="2400" b="0" i="0">
              <a:latin typeface="Flanders Art Sans" pitchFamily="2" charset="77"/>
            </a:endParaRPr>
          </a:p>
        </p:txBody>
      </p:sp>
      <p:sp>
        <p:nvSpPr>
          <p:cNvPr id="9" name="Text Placeholder 16">
            <a:extLst>
              <a:ext uri="{FF2B5EF4-FFF2-40B4-BE49-F238E27FC236}">
                <a16:creationId xmlns:a16="http://schemas.microsoft.com/office/drawing/2014/main" id="{8456DE5A-12DC-2A4D-A08A-48FE77A19312}"/>
              </a:ext>
            </a:extLst>
          </p:cNvPr>
          <p:cNvSpPr>
            <a:spLocks noGrp="1"/>
          </p:cNvSpPr>
          <p:nvPr>
            <p:ph type="body" sz="quarter" idx="14" hasCustomPrompt="1"/>
          </p:nvPr>
        </p:nvSpPr>
        <p:spPr>
          <a:xfrm>
            <a:off x="208947" y="2650484"/>
            <a:ext cx="10651210" cy="2385442"/>
          </a:xfrm>
        </p:spPr>
        <p:txBody>
          <a:bodyPr>
            <a:normAutofit/>
          </a:bodyPr>
          <a:lstStyle>
            <a:lvl1pPr marL="0" indent="0">
              <a:buNone/>
              <a:defRPr sz="1600">
                <a:solidFill>
                  <a:srgbClr val="AAAAAA"/>
                </a:solidFill>
              </a:defRPr>
            </a:lvl1pPr>
            <a:lvl5pPr marL="1828709" indent="0">
              <a:buNone/>
              <a:defRPr>
                <a:solidFill>
                  <a:srgbClr val="AAAAAA"/>
                </a:solidFill>
              </a:defRPr>
            </a:lvl5pPr>
          </a:lstStyle>
          <a:p>
            <a:pPr lvl="0"/>
            <a:r>
              <a:rPr lang="en-US" err="1"/>
              <a:t>Dit</a:t>
            </a:r>
            <a:r>
              <a:rPr lang="en-US"/>
              <a:t> is body copy…</a:t>
            </a:r>
          </a:p>
        </p:txBody>
      </p:sp>
      <p:sp>
        <p:nvSpPr>
          <p:cNvPr id="7" name="Title 1">
            <a:extLst>
              <a:ext uri="{FF2B5EF4-FFF2-40B4-BE49-F238E27FC236}">
                <a16:creationId xmlns:a16="http://schemas.microsoft.com/office/drawing/2014/main" id="{C5F2C44B-2A8E-D742-BADB-FD9D0BCF3450}"/>
              </a:ext>
            </a:extLst>
          </p:cNvPr>
          <p:cNvSpPr>
            <a:spLocks noGrp="1"/>
          </p:cNvSpPr>
          <p:nvPr>
            <p:ph type="ctrTitle" hasCustomPrompt="1"/>
          </p:nvPr>
        </p:nvSpPr>
        <p:spPr>
          <a:xfrm>
            <a:off x="211664" y="929041"/>
            <a:ext cx="8785812" cy="925160"/>
          </a:xfrm>
          <a:prstGeom prst="rect">
            <a:avLst/>
          </a:prstGeom>
        </p:spPr>
        <p:txBody>
          <a:bodyPr anchor="t" anchorCtr="0"/>
          <a:lstStyle>
            <a:lvl1pPr algn="l">
              <a:defRPr sz="4000" b="1" i="0">
                <a:solidFill>
                  <a:srgbClr val="C4004B"/>
                </a:solidFill>
                <a:latin typeface="Flanders Art Sans" pitchFamily="2" charset="77"/>
              </a:defRPr>
            </a:lvl1pPr>
          </a:lstStyle>
          <a:p>
            <a:r>
              <a:rPr lang="en-US" err="1">
                <a:solidFill>
                  <a:srgbClr val="C4004B"/>
                </a:solidFill>
              </a:rPr>
              <a:t>Klik</a:t>
            </a:r>
            <a:r>
              <a:rPr lang="en-US">
                <a:solidFill>
                  <a:srgbClr val="C4004B"/>
                </a:solidFill>
              </a:rPr>
              <a:t> om de TITEL </a:t>
            </a:r>
            <a:r>
              <a:rPr lang="en-US" err="1">
                <a:solidFill>
                  <a:srgbClr val="C4004B"/>
                </a:solidFill>
              </a:rPr>
              <a:t>aan</a:t>
            </a:r>
            <a:r>
              <a:rPr lang="en-US">
                <a:solidFill>
                  <a:srgbClr val="C4004B"/>
                </a:solidFill>
              </a:rPr>
              <a:t> </a:t>
            </a:r>
            <a:r>
              <a:rPr lang="en-US" err="1">
                <a:solidFill>
                  <a:srgbClr val="C4004B"/>
                </a:solidFill>
              </a:rPr>
              <a:t>te</a:t>
            </a:r>
            <a:r>
              <a:rPr lang="en-US">
                <a:solidFill>
                  <a:srgbClr val="C4004B"/>
                </a:solidFill>
              </a:rPr>
              <a:t> </a:t>
            </a:r>
            <a:r>
              <a:rPr lang="en-US" err="1">
                <a:solidFill>
                  <a:srgbClr val="C4004B"/>
                </a:solidFill>
              </a:rPr>
              <a:t>passen</a:t>
            </a:r>
            <a:endParaRPr lang="en-US">
              <a:effectLst/>
              <a:latin typeface="Flanders Art Sans" pitchFamily="2" charset="77"/>
            </a:endParaRPr>
          </a:p>
        </p:txBody>
      </p:sp>
    </p:spTree>
    <p:extLst>
      <p:ext uri="{BB962C8B-B14F-4D97-AF65-F5344CB8AC3E}">
        <p14:creationId xmlns:p14="http://schemas.microsoft.com/office/powerpoint/2010/main" val="2231196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eldi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7BF5EB1-F174-7328-6283-710CEEAB3E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71462" y="5487071"/>
            <a:ext cx="1370393" cy="1370393"/>
          </a:xfrm>
          <a:prstGeom prst="rect">
            <a:avLst/>
          </a:prstGeom>
        </p:spPr>
      </p:pic>
      <p:pic>
        <p:nvPicPr>
          <p:cNvPr id="14" name="Graphic 13">
            <a:extLst>
              <a:ext uri="{FF2B5EF4-FFF2-40B4-BE49-F238E27FC236}">
                <a16:creationId xmlns:a16="http://schemas.microsoft.com/office/drawing/2014/main" id="{BB0B8DBD-EC0A-C1C8-B8B3-3D061E3148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42390" y="4116677"/>
            <a:ext cx="1370393" cy="1370393"/>
          </a:xfrm>
          <a:prstGeom prst="rect">
            <a:avLst/>
          </a:prstGeom>
        </p:spPr>
      </p:pic>
      <p:pic>
        <p:nvPicPr>
          <p:cNvPr id="18" name="Graphic 17">
            <a:extLst>
              <a:ext uri="{FF2B5EF4-FFF2-40B4-BE49-F238E27FC236}">
                <a16:creationId xmlns:a16="http://schemas.microsoft.com/office/drawing/2014/main" id="{C29DB532-1C88-6CD6-4BA0-C3BCA60903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41856" y="1"/>
            <a:ext cx="1370926" cy="1370926"/>
          </a:xfrm>
          <a:prstGeom prst="rect">
            <a:avLst/>
          </a:prstGeom>
        </p:spPr>
      </p:pic>
      <p:pic>
        <p:nvPicPr>
          <p:cNvPr id="22" name="Graphic 21">
            <a:extLst>
              <a:ext uri="{FF2B5EF4-FFF2-40B4-BE49-F238E27FC236}">
                <a16:creationId xmlns:a16="http://schemas.microsoft.com/office/drawing/2014/main" id="{70FB3642-65FB-1E36-C253-89E357EE852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70927" y="4116676"/>
            <a:ext cx="1370928" cy="1370928"/>
          </a:xfrm>
          <a:prstGeom prst="rect">
            <a:avLst/>
          </a:prstGeom>
        </p:spPr>
      </p:pic>
      <p:pic>
        <p:nvPicPr>
          <p:cNvPr id="26" name="Graphic 25">
            <a:extLst>
              <a:ext uri="{FF2B5EF4-FFF2-40B4-BE49-F238E27FC236}">
                <a16:creationId xmlns:a16="http://schemas.microsoft.com/office/drawing/2014/main" id="{56CBF220-687F-FE75-278E-0999AAA7D18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42390" y="2744526"/>
            <a:ext cx="1370393" cy="1370393"/>
          </a:xfrm>
          <a:prstGeom prst="rect">
            <a:avLst/>
          </a:prstGeom>
        </p:spPr>
      </p:pic>
      <p:pic>
        <p:nvPicPr>
          <p:cNvPr id="8" name="Graphic 7">
            <a:extLst>
              <a:ext uri="{FF2B5EF4-FFF2-40B4-BE49-F238E27FC236}">
                <a16:creationId xmlns:a16="http://schemas.microsoft.com/office/drawing/2014/main" id="{A6E2E4D2-29DF-E4D1-85ED-CDE37D6D202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0" y="0"/>
            <a:ext cx="1370930" cy="1370930"/>
          </a:xfrm>
          <a:prstGeom prst="rect">
            <a:avLst/>
          </a:prstGeom>
        </p:spPr>
      </p:pic>
      <p:pic>
        <p:nvPicPr>
          <p:cNvPr id="16" name="Graphic 15">
            <a:extLst>
              <a:ext uri="{FF2B5EF4-FFF2-40B4-BE49-F238E27FC236}">
                <a16:creationId xmlns:a16="http://schemas.microsoft.com/office/drawing/2014/main" id="{73B872AB-9E97-5E0D-480F-E0B166C11C0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2744526"/>
            <a:ext cx="1370930" cy="1370930"/>
          </a:xfrm>
          <a:prstGeom prst="rect">
            <a:avLst/>
          </a:prstGeom>
        </p:spPr>
      </p:pic>
      <p:pic>
        <p:nvPicPr>
          <p:cNvPr id="20" name="Graphic 19">
            <a:extLst>
              <a:ext uri="{FF2B5EF4-FFF2-40B4-BE49-F238E27FC236}">
                <a16:creationId xmlns:a16="http://schemas.microsoft.com/office/drawing/2014/main" id="{48BB46EB-87F9-5D8A-80AA-C7D76B765D8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0" y="4116676"/>
            <a:ext cx="1370930" cy="1370930"/>
          </a:xfrm>
          <a:prstGeom prst="rect">
            <a:avLst/>
          </a:prstGeom>
        </p:spPr>
      </p:pic>
      <p:pic>
        <p:nvPicPr>
          <p:cNvPr id="24" name="Graphic 23">
            <a:extLst>
              <a:ext uri="{FF2B5EF4-FFF2-40B4-BE49-F238E27FC236}">
                <a16:creationId xmlns:a16="http://schemas.microsoft.com/office/drawing/2014/main" id="{457D9016-7799-C2AE-A038-CDC7160F3B2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0" y="5487070"/>
            <a:ext cx="1370930" cy="1370930"/>
          </a:xfrm>
          <a:prstGeom prst="rect">
            <a:avLst/>
          </a:prstGeom>
        </p:spPr>
      </p:pic>
      <p:pic>
        <p:nvPicPr>
          <p:cNvPr id="28" name="Graphic 27">
            <a:extLst>
              <a:ext uri="{FF2B5EF4-FFF2-40B4-BE49-F238E27FC236}">
                <a16:creationId xmlns:a16="http://schemas.microsoft.com/office/drawing/2014/main" id="{D2575F59-7F14-CB98-C90E-ACD8B861EFB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0" y="1372155"/>
            <a:ext cx="1370928" cy="1370928"/>
          </a:xfrm>
          <a:prstGeom prst="rect">
            <a:avLst/>
          </a:prstGeom>
        </p:spPr>
      </p:pic>
      <p:pic>
        <p:nvPicPr>
          <p:cNvPr id="30" name="Graphic 29">
            <a:extLst>
              <a:ext uri="{FF2B5EF4-FFF2-40B4-BE49-F238E27FC236}">
                <a16:creationId xmlns:a16="http://schemas.microsoft.com/office/drawing/2014/main" id="{F7F1FC16-E61C-A5BF-8F97-710C7EB777C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370928" y="1372156"/>
            <a:ext cx="1370927" cy="1370927"/>
          </a:xfrm>
          <a:prstGeom prst="rect">
            <a:avLst/>
          </a:prstGeom>
        </p:spPr>
      </p:pic>
      <p:pic>
        <p:nvPicPr>
          <p:cNvPr id="32" name="Graphic 31">
            <a:extLst>
              <a:ext uri="{FF2B5EF4-FFF2-40B4-BE49-F238E27FC236}">
                <a16:creationId xmlns:a16="http://schemas.microsoft.com/office/drawing/2014/main" id="{B6EA5E8E-0718-BC26-18D6-EF067C47FF4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370927" y="0"/>
            <a:ext cx="1370928" cy="1370928"/>
          </a:xfrm>
          <a:prstGeom prst="rect">
            <a:avLst/>
          </a:prstGeom>
        </p:spPr>
      </p:pic>
      <p:pic>
        <p:nvPicPr>
          <p:cNvPr id="34" name="Graphic 33">
            <a:extLst>
              <a:ext uri="{FF2B5EF4-FFF2-40B4-BE49-F238E27FC236}">
                <a16:creationId xmlns:a16="http://schemas.microsoft.com/office/drawing/2014/main" id="{A9313061-DBCE-ECDA-ACD9-0C44BEBCB14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70928" y="2744527"/>
            <a:ext cx="1370927" cy="1370927"/>
          </a:xfrm>
          <a:prstGeom prst="rect">
            <a:avLst/>
          </a:prstGeom>
        </p:spPr>
      </p:pic>
      <p:pic>
        <p:nvPicPr>
          <p:cNvPr id="36" name="Graphic 35">
            <a:extLst>
              <a:ext uri="{FF2B5EF4-FFF2-40B4-BE49-F238E27FC236}">
                <a16:creationId xmlns:a16="http://schemas.microsoft.com/office/drawing/2014/main" id="{0B18886B-9C3E-5CF5-78D6-50B70A9B054D}"/>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741856" y="1371996"/>
            <a:ext cx="1370926" cy="1370926"/>
          </a:xfrm>
          <a:prstGeom prst="rect">
            <a:avLst/>
          </a:prstGeom>
        </p:spPr>
      </p:pic>
      <p:pic>
        <p:nvPicPr>
          <p:cNvPr id="39" name="Graphic 38">
            <a:extLst>
              <a:ext uri="{FF2B5EF4-FFF2-40B4-BE49-F238E27FC236}">
                <a16:creationId xmlns:a16="http://schemas.microsoft.com/office/drawing/2014/main" id="{C4FBE695-A95C-EBC3-964E-394B4DBC6171}"/>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rot="10800000">
            <a:off x="2742542" y="5487070"/>
            <a:ext cx="1370240" cy="1370240"/>
          </a:xfrm>
          <a:prstGeom prst="rect">
            <a:avLst/>
          </a:prstGeom>
        </p:spPr>
      </p:pic>
      <p:pic>
        <p:nvPicPr>
          <p:cNvPr id="9" name="Graphic 8">
            <a:extLst>
              <a:ext uri="{FF2B5EF4-FFF2-40B4-BE49-F238E27FC236}">
                <a16:creationId xmlns:a16="http://schemas.microsoft.com/office/drawing/2014/main" id="{BDFEB4B9-A791-5607-1C07-E720A4F14975}"/>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0820400" y="0"/>
            <a:ext cx="1371600" cy="1371600"/>
          </a:xfrm>
          <a:prstGeom prst="rect">
            <a:avLst/>
          </a:prstGeom>
        </p:spPr>
      </p:pic>
      <p:sp>
        <p:nvSpPr>
          <p:cNvPr id="3" name="Titel 1">
            <a:extLst>
              <a:ext uri="{FF2B5EF4-FFF2-40B4-BE49-F238E27FC236}">
                <a16:creationId xmlns:a16="http://schemas.microsoft.com/office/drawing/2014/main" id="{1A78BF21-18B1-31CA-F506-FA7A43256D8C}"/>
              </a:ext>
            </a:extLst>
          </p:cNvPr>
          <p:cNvSpPr>
            <a:spLocks noGrp="1"/>
          </p:cNvSpPr>
          <p:nvPr>
            <p:ph type="ctrTitle" hasCustomPrompt="1"/>
          </p:nvPr>
        </p:nvSpPr>
        <p:spPr>
          <a:xfrm>
            <a:off x="4523219" y="2480087"/>
            <a:ext cx="7112001" cy="757527"/>
          </a:xfrm>
        </p:spPr>
        <p:txBody>
          <a:bodyPr anchor="b">
            <a:normAutofit/>
          </a:bodyPr>
          <a:lstStyle>
            <a:lvl1pPr algn="l">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4" name="Ondertitel 2">
            <a:extLst>
              <a:ext uri="{FF2B5EF4-FFF2-40B4-BE49-F238E27FC236}">
                <a16:creationId xmlns:a16="http://schemas.microsoft.com/office/drawing/2014/main" id="{C0FD8D6F-C2BA-6A5A-E8BF-171FFE6F5186}"/>
              </a:ext>
            </a:extLst>
          </p:cNvPr>
          <p:cNvSpPr>
            <a:spLocks noGrp="1"/>
          </p:cNvSpPr>
          <p:nvPr>
            <p:ph type="subTitle" idx="1" hasCustomPrompt="1"/>
          </p:nvPr>
        </p:nvSpPr>
        <p:spPr>
          <a:xfrm>
            <a:off x="4523219" y="3237613"/>
            <a:ext cx="7112001" cy="1655762"/>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2" name="Afbeelding 1" descr="Afbeelding met tekst, Lettertype, Graphics, schermopname&#10;&#10;Automatisch gegenereerde beschrijving">
            <a:extLst>
              <a:ext uri="{FF2B5EF4-FFF2-40B4-BE49-F238E27FC236}">
                <a16:creationId xmlns:a16="http://schemas.microsoft.com/office/drawing/2014/main" id="{A3182643-DA2C-2749-7290-78C5AA3BF45B}"/>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0117199" y="5201881"/>
            <a:ext cx="1800000" cy="1401912"/>
          </a:xfrm>
          <a:prstGeom prst="rect">
            <a:avLst/>
          </a:prstGeom>
        </p:spPr>
      </p:pic>
    </p:spTree>
    <p:extLst>
      <p:ext uri="{BB962C8B-B14F-4D97-AF65-F5344CB8AC3E}">
        <p14:creationId xmlns:p14="http://schemas.microsoft.com/office/powerpoint/2010/main" val="349725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houdstaf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D9A2C-3D64-BE67-F451-79841D776AC5}"/>
              </a:ext>
            </a:extLst>
          </p:cNvPr>
          <p:cNvSpPr>
            <a:spLocks noGrp="1"/>
          </p:cNvSpPr>
          <p:nvPr>
            <p:ph type="title" hasCustomPrompt="1"/>
          </p:nvPr>
        </p:nvSpPr>
        <p:spPr>
          <a:xfrm>
            <a:off x="4040916" y="1098330"/>
            <a:ext cx="6878096" cy="886118"/>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INHOUDSTAFEL</a:t>
            </a:r>
            <a:endParaRPr lang="nl-BE"/>
          </a:p>
        </p:txBody>
      </p:sp>
      <p:sp>
        <p:nvSpPr>
          <p:cNvPr id="10" name="Tijdelijke aanduiding voor inhoud 2">
            <a:extLst>
              <a:ext uri="{FF2B5EF4-FFF2-40B4-BE49-F238E27FC236}">
                <a16:creationId xmlns:a16="http://schemas.microsoft.com/office/drawing/2014/main" id="{E181EFBC-3B3E-8410-6258-0557CF09E54A}"/>
              </a:ext>
            </a:extLst>
          </p:cNvPr>
          <p:cNvSpPr>
            <a:spLocks noGrp="1"/>
          </p:cNvSpPr>
          <p:nvPr>
            <p:ph idx="1"/>
          </p:nvPr>
        </p:nvSpPr>
        <p:spPr>
          <a:xfrm>
            <a:off x="4040917" y="2135278"/>
            <a:ext cx="6878096" cy="3631725"/>
          </a:xfrm>
        </p:spPr>
        <p:txBody>
          <a:bodyPr>
            <a:normAutofit/>
          </a:bodyPr>
          <a:lstStyle>
            <a:lvl1pPr marL="342883" indent="-342883">
              <a:buFontTx/>
              <a:buBlip>
                <a:blip r:embed="rId2"/>
              </a:buBlip>
              <a:defRPr sz="2400">
                <a:latin typeface="Calibri" panose="020F0502020204030204" pitchFamily="34" charset="0"/>
                <a:cs typeface="Calibri" panose="020F0502020204030204" pitchFamily="34" charset="0"/>
              </a:defRPr>
            </a:lvl1pPr>
            <a:lvl2pPr marL="685766" indent="-228589">
              <a:buFontTx/>
              <a:buBlip>
                <a:blip r:embed="rId2"/>
              </a:buBlip>
              <a:defRPr/>
            </a:lvl2pPr>
            <a:lvl3pPr marL="1142943" indent="-228589">
              <a:buFontTx/>
              <a:buBlip>
                <a:blip r:embed="rId2"/>
              </a:buBlip>
              <a:defRPr/>
            </a:lvl3pPr>
          </a:lstStyle>
          <a:p>
            <a:pPr lvl="0"/>
            <a:r>
              <a:rPr lang="nl-NL"/>
              <a:t>Klikken om de tekststijl van het model te bewerken</a:t>
            </a:r>
          </a:p>
        </p:txBody>
      </p:sp>
      <p:pic>
        <p:nvPicPr>
          <p:cNvPr id="7" name="Graphic 6">
            <a:extLst>
              <a:ext uri="{FF2B5EF4-FFF2-40B4-BE49-F238E27FC236}">
                <a16:creationId xmlns:a16="http://schemas.microsoft.com/office/drawing/2014/main" id="{C0B0A44C-BCA9-B547-B1F4-AF321AFC39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7240" y="-9720"/>
            <a:ext cx="3174203" cy="6877439"/>
          </a:xfrm>
          <a:prstGeom prst="rect">
            <a:avLst/>
          </a:prstGeom>
        </p:spPr>
      </p:pic>
      <p:pic>
        <p:nvPicPr>
          <p:cNvPr id="8" name="Graphic 7">
            <a:extLst>
              <a:ext uri="{FF2B5EF4-FFF2-40B4-BE49-F238E27FC236}">
                <a16:creationId xmlns:a16="http://schemas.microsoft.com/office/drawing/2014/main" id="{883F5325-2CA6-D310-1F44-3DBBCD5D479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702455" y="1338192"/>
            <a:ext cx="268908" cy="562262"/>
          </a:xfrm>
          <a:prstGeom prst="rect">
            <a:avLst/>
          </a:prstGeom>
        </p:spPr>
      </p:pic>
    </p:spTree>
    <p:extLst>
      <p:ext uri="{BB962C8B-B14F-4D97-AF65-F5344CB8AC3E}">
        <p14:creationId xmlns:p14="http://schemas.microsoft.com/office/powerpoint/2010/main" val="285221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Opsomm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9D46E-0B4F-48D2-E4B9-3953E0BD3EA6}"/>
              </a:ext>
            </a:extLst>
          </p:cNvPr>
          <p:cNvSpPr>
            <a:spLocks noGrp="1"/>
          </p:cNvSpPr>
          <p:nvPr>
            <p:ph type="title" hasCustomPrompt="1"/>
          </p:nvPr>
        </p:nvSpPr>
        <p:spPr>
          <a:xfrm>
            <a:off x="756140"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3" name="Tijdelijke aanduiding voor inhoud 2">
            <a:extLst>
              <a:ext uri="{FF2B5EF4-FFF2-40B4-BE49-F238E27FC236}">
                <a16:creationId xmlns:a16="http://schemas.microsoft.com/office/drawing/2014/main" id="{58CAD494-EE89-3FE8-7DE3-96140C27B557}"/>
              </a:ext>
            </a:extLst>
          </p:cNvPr>
          <p:cNvSpPr>
            <a:spLocks noGrp="1"/>
          </p:cNvSpPr>
          <p:nvPr>
            <p:ph idx="1" hasCustomPrompt="1"/>
          </p:nvPr>
        </p:nvSpPr>
        <p:spPr>
          <a:xfrm>
            <a:off x="756139" y="2640102"/>
            <a:ext cx="9497291" cy="3230563"/>
          </a:xfrm>
        </p:spPr>
        <p:txBody>
          <a:bodyPr>
            <a:normAutofit/>
          </a:bodyPr>
          <a:lstStyle>
            <a:lvl1pPr marL="342883" indent="-342883">
              <a:buFontTx/>
              <a:buBlip>
                <a:blip r:embed="rId2"/>
              </a:buBlip>
              <a:defRPr sz="2000">
                <a:latin typeface="Calibri" panose="020F0502020204030204" pitchFamily="34" charset="0"/>
                <a:cs typeface="Calibri" panose="020F0502020204030204" pitchFamily="34" charset="0"/>
              </a:defRPr>
            </a:lvl1pPr>
            <a:lvl2pPr marL="685766" indent="-228589">
              <a:buFontTx/>
              <a:buBlip>
                <a:blip r:embed="rId2"/>
              </a:buBlip>
              <a:defRPr sz="2000">
                <a:latin typeface="Calibri" panose="020F0502020204030204" pitchFamily="34" charset="0"/>
                <a:cs typeface="Calibri" panose="020F0502020204030204" pitchFamily="34" charset="0"/>
              </a:defRPr>
            </a:lvl2pPr>
            <a:lvl3pPr marL="1142943" indent="-228589">
              <a:buFontTx/>
              <a:buBlip>
                <a:blip r:embed="rId2"/>
              </a:buBlip>
              <a:defRPr>
                <a:latin typeface="Calibri" panose="020F0502020204030204" pitchFamily="34" charset="0"/>
                <a:cs typeface="Calibri" panose="020F0502020204030204" pitchFamily="34" charset="0"/>
              </a:defRPr>
            </a:lvl3pPr>
          </a:lstStyle>
          <a:p>
            <a:pPr lvl="0"/>
            <a:r>
              <a:rPr lang="nl-NL"/>
              <a:t>Klikken om een opsomming toe te voegen</a:t>
            </a:r>
          </a:p>
          <a:p>
            <a:pPr lvl="1"/>
            <a:r>
              <a:rPr lang="nl-NL"/>
              <a:t>Niveau twee</a:t>
            </a:r>
          </a:p>
          <a:p>
            <a:pPr lvl="2"/>
            <a:r>
              <a:rPr lang="nl-NL"/>
              <a:t>Niveau drie</a:t>
            </a:r>
          </a:p>
        </p:txBody>
      </p:sp>
      <p:pic>
        <p:nvPicPr>
          <p:cNvPr id="9" name="Graphic 8">
            <a:extLst>
              <a:ext uri="{FF2B5EF4-FFF2-40B4-BE49-F238E27FC236}">
                <a16:creationId xmlns:a16="http://schemas.microsoft.com/office/drawing/2014/main" id="{661EE7B6-9102-C70C-B2A0-16CC73BA2D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95855" y="-1"/>
            <a:ext cx="3796145" cy="2530763"/>
          </a:xfrm>
          <a:prstGeom prst="rect">
            <a:avLst/>
          </a:prstGeom>
        </p:spPr>
      </p:pic>
      <p:sp>
        <p:nvSpPr>
          <p:cNvPr id="10" name="Ondertitel 2">
            <a:extLst>
              <a:ext uri="{FF2B5EF4-FFF2-40B4-BE49-F238E27FC236}">
                <a16:creationId xmlns:a16="http://schemas.microsoft.com/office/drawing/2014/main" id="{0E864B86-DCDA-4D18-705E-B039BEB3BD3B}"/>
              </a:ext>
            </a:extLst>
          </p:cNvPr>
          <p:cNvSpPr>
            <a:spLocks noGrp="1"/>
          </p:cNvSpPr>
          <p:nvPr>
            <p:ph type="subTitle" idx="13" hasCustomPrompt="1"/>
          </p:nvPr>
        </p:nvSpPr>
        <p:spPr>
          <a:xfrm>
            <a:off x="756140" y="1453736"/>
            <a:ext cx="6744855" cy="819945"/>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spTree>
    <p:extLst>
      <p:ext uri="{BB962C8B-B14F-4D97-AF65-F5344CB8AC3E}">
        <p14:creationId xmlns:p14="http://schemas.microsoft.com/office/powerpoint/2010/main" val="142967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9D46E-0B4F-48D2-E4B9-3953E0BD3EA6}"/>
              </a:ext>
            </a:extLst>
          </p:cNvPr>
          <p:cNvSpPr>
            <a:spLocks noGrp="1"/>
          </p:cNvSpPr>
          <p:nvPr>
            <p:ph type="title" hasCustomPrompt="1"/>
          </p:nvPr>
        </p:nvSpPr>
        <p:spPr>
          <a:xfrm>
            <a:off x="756140"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3" name="Tijdelijke aanduiding voor inhoud 2">
            <a:extLst>
              <a:ext uri="{FF2B5EF4-FFF2-40B4-BE49-F238E27FC236}">
                <a16:creationId xmlns:a16="http://schemas.microsoft.com/office/drawing/2014/main" id="{58CAD494-EE89-3FE8-7DE3-96140C27B557}"/>
              </a:ext>
            </a:extLst>
          </p:cNvPr>
          <p:cNvSpPr>
            <a:spLocks noGrp="1"/>
          </p:cNvSpPr>
          <p:nvPr>
            <p:ph idx="1" hasCustomPrompt="1"/>
          </p:nvPr>
        </p:nvSpPr>
        <p:spPr>
          <a:xfrm>
            <a:off x="756140" y="2640102"/>
            <a:ext cx="8808485" cy="3230563"/>
          </a:xfrm>
        </p:spPr>
        <p:txBody>
          <a:bodyPr>
            <a:normAutofit/>
          </a:bodyPr>
          <a:lstStyle>
            <a:lvl1pPr marL="0" indent="0">
              <a:buFont typeface="Arial" panose="020B0604020202020204" pitchFamily="34" charset="0"/>
              <a:buNone/>
              <a:defRPr sz="2000">
                <a:latin typeface="Calibri" panose="020F0502020204030204" pitchFamily="34" charset="0"/>
                <a:cs typeface="Calibri" panose="020F0502020204030204" pitchFamily="34" charset="0"/>
              </a:defRPr>
            </a:lvl1pPr>
            <a:lvl2pPr marL="685766" indent="-228589">
              <a:buFontTx/>
              <a:buBlip>
                <a:blip r:embed="rId2"/>
              </a:buBlip>
              <a:defRPr sz="2000"/>
            </a:lvl2pPr>
            <a:lvl3pPr marL="1142943" indent="-228589">
              <a:buFontTx/>
              <a:buBlip>
                <a:blip r:embed="rId2"/>
              </a:buBlip>
              <a:defRPr/>
            </a:lvl3pPr>
          </a:lstStyle>
          <a:p>
            <a:pPr lvl="0"/>
            <a:r>
              <a:rPr lang="nl-NL"/>
              <a:t>Klikken om tekst toe te voegen</a:t>
            </a:r>
          </a:p>
        </p:txBody>
      </p:sp>
      <p:sp>
        <p:nvSpPr>
          <p:cNvPr id="10" name="Ondertitel 2">
            <a:extLst>
              <a:ext uri="{FF2B5EF4-FFF2-40B4-BE49-F238E27FC236}">
                <a16:creationId xmlns:a16="http://schemas.microsoft.com/office/drawing/2014/main" id="{0E864B86-DCDA-4D18-705E-B039BEB3BD3B}"/>
              </a:ext>
            </a:extLst>
          </p:cNvPr>
          <p:cNvSpPr>
            <a:spLocks noGrp="1"/>
          </p:cNvSpPr>
          <p:nvPr>
            <p:ph type="subTitle" idx="13" hasCustomPrompt="1"/>
          </p:nvPr>
        </p:nvSpPr>
        <p:spPr>
          <a:xfrm>
            <a:off x="756140" y="1453736"/>
            <a:ext cx="6744855" cy="819945"/>
          </a:xfrm>
        </p:spPr>
        <p:txBody>
          <a:bodyPr>
            <a:normAutofit/>
          </a:bodyPr>
          <a:lstStyle>
            <a:lvl1pPr marL="0" indent="0" algn="l">
              <a:buNone/>
              <a:defRPr sz="280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11" name="Graphic 10">
            <a:extLst>
              <a:ext uri="{FF2B5EF4-FFF2-40B4-BE49-F238E27FC236}">
                <a16:creationId xmlns:a16="http://schemas.microsoft.com/office/drawing/2014/main" id="{5C9E4F41-1750-4F1C-3A5F-8AE69B7673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4882" y="0"/>
            <a:ext cx="2055417" cy="6857006"/>
          </a:xfrm>
          <a:prstGeom prst="rect">
            <a:avLst/>
          </a:prstGeom>
        </p:spPr>
      </p:pic>
      <p:pic>
        <p:nvPicPr>
          <p:cNvPr id="5" name="Afbeelding 4" descr="Afbeelding met Lettertype, Graphics, grafische vormgeving, symbool&#10;&#10;Automatisch gegenereerde beschrijving">
            <a:extLst>
              <a:ext uri="{FF2B5EF4-FFF2-40B4-BE49-F238E27FC236}">
                <a16:creationId xmlns:a16="http://schemas.microsoft.com/office/drawing/2014/main" id="{5979C551-1B4E-8FFC-9B48-0B3AF4B997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5664" y="5883793"/>
            <a:ext cx="720000" cy="720000"/>
          </a:xfrm>
          <a:prstGeom prst="rect">
            <a:avLst/>
          </a:prstGeom>
        </p:spPr>
      </p:pic>
    </p:spTree>
    <p:extLst>
      <p:ext uri="{BB962C8B-B14F-4D97-AF65-F5344CB8AC3E}">
        <p14:creationId xmlns:p14="http://schemas.microsoft.com/office/powerpoint/2010/main" val="246190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ekst">
    <p:spTree>
      <p:nvGrpSpPr>
        <p:cNvPr id="1" name=""/>
        <p:cNvGrpSpPr/>
        <p:nvPr/>
      </p:nvGrpSpPr>
      <p:grpSpPr>
        <a:xfrm>
          <a:off x="0" y="0"/>
          <a:ext cx="0" cy="0"/>
          <a:chOff x="0" y="0"/>
          <a:chExt cx="0" cy="0"/>
        </a:xfrm>
      </p:grpSpPr>
      <p:sp>
        <p:nvSpPr>
          <p:cNvPr id="9" name="Ondertitel 2">
            <a:extLst>
              <a:ext uri="{FF2B5EF4-FFF2-40B4-BE49-F238E27FC236}">
                <a16:creationId xmlns:a16="http://schemas.microsoft.com/office/drawing/2014/main" id="{BFDFAD26-C510-69E4-5D8A-D526A8F207C8}"/>
              </a:ext>
            </a:extLst>
          </p:cNvPr>
          <p:cNvSpPr>
            <a:spLocks noGrp="1"/>
          </p:cNvSpPr>
          <p:nvPr>
            <p:ph type="subTitle" idx="1" hasCustomPrompt="1"/>
          </p:nvPr>
        </p:nvSpPr>
        <p:spPr>
          <a:xfrm>
            <a:off x="2171890" y="2238276"/>
            <a:ext cx="6695385" cy="838723"/>
          </a:xfrm>
        </p:spPr>
        <p:txBody>
          <a:bodyPr>
            <a:normAutofit/>
          </a:bodyPr>
          <a:lstStyle>
            <a:lvl1pPr marL="0" indent="0" algn="l">
              <a:buNone/>
              <a:defRPr sz="2800" i="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17" name="Graphic 16">
            <a:extLst>
              <a:ext uri="{FF2B5EF4-FFF2-40B4-BE49-F238E27FC236}">
                <a16:creationId xmlns:a16="http://schemas.microsoft.com/office/drawing/2014/main" id="{62EAE2DA-D40B-2246-D245-36C1DD0B53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0812664" y="5478664"/>
            <a:ext cx="1379337" cy="1379337"/>
          </a:xfrm>
          <a:prstGeom prst="rect">
            <a:avLst/>
          </a:prstGeom>
        </p:spPr>
      </p:pic>
      <p:pic>
        <p:nvPicPr>
          <p:cNvPr id="19" name="Graphic 18">
            <a:extLst>
              <a:ext uri="{FF2B5EF4-FFF2-40B4-BE49-F238E27FC236}">
                <a16:creationId xmlns:a16="http://schemas.microsoft.com/office/drawing/2014/main" id="{03797545-EF94-0678-25B7-929EFC0140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12664" y="4099327"/>
            <a:ext cx="1379337" cy="1379337"/>
          </a:xfrm>
          <a:prstGeom prst="rect">
            <a:avLst/>
          </a:prstGeom>
        </p:spPr>
      </p:pic>
      <p:pic>
        <p:nvPicPr>
          <p:cNvPr id="21" name="Graphic 20">
            <a:extLst>
              <a:ext uri="{FF2B5EF4-FFF2-40B4-BE49-F238E27FC236}">
                <a16:creationId xmlns:a16="http://schemas.microsoft.com/office/drawing/2014/main" id="{64AEB808-AD0D-E1DE-02CE-2E982169150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5400000">
            <a:off x="10813354" y="2720681"/>
            <a:ext cx="1378646" cy="1378646"/>
          </a:xfrm>
          <a:prstGeom prst="rect">
            <a:avLst/>
          </a:prstGeom>
        </p:spPr>
      </p:pic>
      <p:pic>
        <p:nvPicPr>
          <p:cNvPr id="23" name="Graphic 22">
            <a:extLst>
              <a:ext uri="{FF2B5EF4-FFF2-40B4-BE49-F238E27FC236}">
                <a16:creationId xmlns:a16="http://schemas.microsoft.com/office/drawing/2014/main" id="{54B9F119-6667-ECEB-2F7B-A9DD5BD622B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78800" y="0"/>
            <a:ext cx="1379336" cy="1379336"/>
          </a:xfrm>
          <a:prstGeom prst="rect">
            <a:avLst/>
          </a:prstGeom>
        </p:spPr>
      </p:pic>
      <p:pic>
        <p:nvPicPr>
          <p:cNvPr id="25" name="Graphic 24">
            <a:extLst>
              <a:ext uri="{FF2B5EF4-FFF2-40B4-BE49-F238E27FC236}">
                <a16:creationId xmlns:a16="http://schemas.microsoft.com/office/drawing/2014/main" id="{489BC3CF-B456-44ED-970E-525B479306B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0" y="1380087"/>
            <a:ext cx="1379337" cy="1379337"/>
          </a:xfrm>
          <a:prstGeom prst="rect">
            <a:avLst/>
          </a:prstGeom>
        </p:spPr>
      </p:pic>
      <p:pic>
        <p:nvPicPr>
          <p:cNvPr id="2" name="Graphic 1">
            <a:extLst>
              <a:ext uri="{FF2B5EF4-FFF2-40B4-BE49-F238E27FC236}">
                <a16:creationId xmlns:a16="http://schemas.microsoft.com/office/drawing/2014/main" id="{673614C7-F281-53A9-5A17-F9866028F65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5400000">
            <a:off x="0" y="1"/>
            <a:ext cx="1378800" cy="1378800"/>
          </a:xfrm>
          <a:prstGeom prst="rect">
            <a:avLst/>
          </a:prstGeom>
        </p:spPr>
      </p:pic>
      <p:pic>
        <p:nvPicPr>
          <p:cNvPr id="3" name="Graphic 2">
            <a:extLst>
              <a:ext uri="{FF2B5EF4-FFF2-40B4-BE49-F238E27FC236}">
                <a16:creationId xmlns:a16="http://schemas.microsoft.com/office/drawing/2014/main" id="{C0B61D9E-09CD-8E7A-841B-3B7CA474677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9433327" y="5478664"/>
            <a:ext cx="1379336" cy="1379336"/>
          </a:xfrm>
          <a:prstGeom prst="rect">
            <a:avLst/>
          </a:prstGeom>
        </p:spPr>
      </p:pic>
      <p:sp>
        <p:nvSpPr>
          <p:cNvPr id="4" name="Tijdelijke aanduiding voor inhoud 2">
            <a:extLst>
              <a:ext uri="{FF2B5EF4-FFF2-40B4-BE49-F238E27FC236}">
                <a16:creationId xmlns:a16="http://schemas.microsoft.com/office/drawing/2014/main" id="{464EFC6D-00C4-5B09-48BF-EA40B7CE8989}"/>
              </a:ext>
            </a:extLst>
          </p:cNvPr>
          <p:cNvSpPr>
            <a:spLocks noGrp="1"/>
          </p:cNvSpPr>
          <p:nvPr>
            <p:ph idx="10" hasCustomPrompt="1"/>
          </p:nvPr>
        </p:nvSpPr>
        <p:spPr>
          <a:xfrm>
            <a:off x="2171889" y="3444400"/>
            <a:ext cx="5317590" cy="2705338"/>
          </a:xfrm>
        </p:spPr>
        <p:txBody>
          <a:bodyPr>
            <a:normAutofit/>
          </a:bodyPr>
          <a:lstStyle>
            <a:lvl1pPr marL="0" indent="0">
              <a:buFontTx/>
              <a:buNone/>
              <a:defRPr sz="2000">
                <a:latin typeface="Calibri" panose="020F0502020204030204" pitchFamily="34" charset="0"/>
                <a:cs typeface="Calibri" panose="020F0502020204030204" pitchFamily="34" charset="0"/>
              </a:defRPr>
            </a:lvl1pPr>
            <a:lvl2pPr marL="685766" indent="-228589">
              <a:buFontTx/>
              <a:buBlip>
                <a:blip r:embed="rId16"/>
              </a:buBlip>
              <a:defRPr sz="2000"/>
            </a:lvl2pPr>
            <a:lvl3pPr marL="1142943" indent="-228589">
              <a:buFontTx/>
              <a:buBlip>
                <a:blip r:embed="rId16"/>
              </a:buBlip>
              <a:defRPr/>
            </a:lvl3pPr>
          </a:lstStyle>
          <a:p>
            <a:pPr lvl="0"/>
            <a:r>
              <a:rPr lang="nl-NL"/>
              <a:t>Klik om tekst toe te voegen</a:t>
            </a:r>
          </a:p>
        </p:txBody>
      </p:sp>
      <p:sp>
        <p:nvSpPr>
          <p:cNvPr id="7" name="Titel 1">
            <a:extLst>
              <a:ext uri="{FF2B5EF4-FFF2-40B4-BE49-F238E27FC236}">
                <a16:creationId xmlns:a16="http://schemas.microsoft.com/office/drawing/2014/main" id="{F5996E99-0AFA-9434-56A7-575AF815D34A}"/>
              </a:ext>
            </a:extLst>
          </p:cNvPr>
          <p:cNvSpPr>
            <a:spLocks noGrp="1"/>
          </p:cNvSpPr>
          <p:nvPr>
            <p:ph type="title" hasCustomPrompt="1"/>
          </p:nvPr>
        </p:nvSpPr>
        <p:spPr>
          <a:xfrm>
            <a:off x="2171889" y="1336766"/>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pic>
        <p:nvPicPr>
          <p:cNvPr id="6" name="Afbeelding 5" descr="Afbeelding met Lettertype, Graphics, grafische vormgeving, symbool&#10;&#10;Automatisch gegenereerde beschrijving">
            <a:extLst>
              <a:ext uri="{FF2B5EF4-FFF2-40B4-BE49-F238E27FC236}">
                <a16:creationId xmlns:a16="http://schemas.microsoft.com/office/drawing/2014/main" id="{4CE0F119-F2BE-C32E-9C77-F0C6EA42835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85664" y="5883793"/>
            <a:ext cx="720000" cy="720000"/>
          </a:xfrm>
          <a:prstGeom prst="rect">
            <a:avLst/>
          </a:prstGeom>
        </p:spPr>
      </p:pic>
    </p:spTree>
    <p:extLst>
      <p:ext uri="{BB962C8B-B14F-4D97-AF65-F5344CB8AC3E}">
        <p14:creationId xmlns:p14="http://schemas.microsoft.com/office/powerpoint/2010/main" val="105273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eks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697C3D4-01EB-1419-2006-B1D8122C9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222" y="524451"/>
            <a:ext cx="2600325" cy="971550"/>
          </a:xfrm>
          <a:prstGeom prst="rect">
            <a:avLst/>
          </a:prstGeom>
        </p:spPr>
      </p:pic>
      <p:pic>
        <p:nvPicPr>
          <p:cNvPr id="5" name="Graphic 4">
            <a:extLst>
              <a:ext uri="{FF2B5EF4-FFF2-40B4-BE49-F238E27FC236}">
                <a16:creationId xmlns:a16="http://schemas.microsoft.com/office/drawing/2014/main" id="{03F15C22-203C-FBD8-DE6A-8EB9C3F64D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7110" y="524451"/>
            <a:ext cx="1038225" cy="971550"/>
          </a:xfrm>
          <a:prstGeom prst="rect">
            <a:avLst/>
          </a:prstGeom>
        </p:spPr>
      </p:pic>
      <p:sp>
        <p:nvSpPr>
          <p:cNvPr id="6" name="Titel 1">
            <a:extLst>
              <a:ext uri="{FF2B5EF4-FFF2-40B4-BE49-F238E27FC236}">
                <a16:creationId xmlns:a16="http://schemas.microsoft.com/office/drawing/2014/main" id="{F50BFD56-AE8C-3715-EAE8-AC52E5247B11}"/>
              </a:ext>
            </a:extLst>
          </p:cNvPr>
          <p:cNvSpPr>
            <a:spLocks noGrp="1"/>
          </p:cNvSpPr>
          <p:nvPr>
            <p:ph type="title" hasCustomPrompt="1"/>
          </p:nvPr>
        </p:nvSpPr>
        <p:spPr>
          <a:xfrm>
            <a:off x="1809433" y="524451"/>
            <a:ext cx="6744855" cy="819945"/>
          </a:xfrm>
        </p:spPr>
        <p:txBody>
          <a:bodyPr anchor="b">
            <a:normAutofit/>
          </a:bodyPr>
          <a:lstStyle>
            <a:lvl1pPr>
              <a:defRPr sz="4000" b="1">
                <a:latin typeface="Calibri" panose="020F0502020204030204" pitchFamily="34" charset="0"/>
                <a:cs typeface="Calibri" panose="020F0502020204030204" pitchFamily="34" charset="0"/>
              </a:defRPr>
            </a:lvl1pPr>
          </a:lstStyle>
          <a:p>
            <a:r>
              <a:rPr lang="nl-NL"/>
              <a:t>VOEG HIER JE TITEL TOE</a:t>
            </a:r>
            <a:endParaRPr lang="nl-BE"/>
          </a:p>
        </p:txBody>
      </p:sp>
      <p:sp>
        <p:nvSpPr>
          <p:cNvPr id="8" name="Tijdelijke aanduiding voor tekst 7">
            <a:extLst>
              <a:ext uri="{FF2B5EF4-FFF2-40B4-BE49-F238E27FC236}">
                <a16:creationId xmlns:a16="http://schemas.microsoft.com/office/drawing/2014/main" id="{AAEC8BBA-79BF-B9C5-C734-2803F8A33848}"/>
              </a:ext>
            </a:extLst>
          </p:cNvPr>
          <p:cNvSpPr>
            <a:spLocks noGrp="1"/>
          </p:cNvSpPr>
          <p:nvPr>
            <p:ph type="body" sz="quarter" idx="10" hasCustomPrompt="1"/>
          </p:nvPr>
        </p:nvSpPr>
        <p:spPr>
          <a:xfrm>
            <a:off x="868163" y="636989"/>
            <a:ext cx="612775" cy="638175"/>
          </a:xfrm>
        </p:spPr>
        <p:txBody>
          <a:bodyPr>
            <a:noAutofit/>
          </a:bodyPr>
          <a:lstStyle>
            <a:lvl1pPr marL="0" indent="0">
              <a:buNone/>
              <a:defRPr sz="5400" b="1">
                <a:solidFill>
                  <a:schemeClr val="bg1"/>
                </a:solidFill>
                <a:latin typeface="Calibri" panose="020F0502020204030204" pitchFamily="34" charset="0"/>
                <a:cs typeface="Calibri" panose="020F0502020204030204" pitchFamily="34" charset="0"/>
              </a:defRPr>
            </a:lvl1pPr>
            <a:lvl5pPr>
              <a:defRPr/>
            </a:lvl5pPr>
          </a:lstStyle>
          <a:p>
            <a:pPr lvl="0"/>
            <a:r>
              <a:rPr lang="nl-BE"/>
              <a:t>1</a:t>
            </a:r>
          </a:p>
        </p:txBody>
      </p:sp>
      <p:pic>
        <p:nvPicPr>
          <p:cNvPr id="2" name="Graphic 1">
            <a:extLst>
              <a:ext uri="{FF2B5EF4-FFF2-40B4-BE49-F238E27FC236}">
                <a16:creationId xmlns:a16="http://schemas.microsoft.com/office/drawing/2014/main" id="{8F4E3FEC-0C35-55A8-537C-38A30285F23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12660" y="1940216"/>
            <a:ext cx="1379340" cy="1379340"/>
          </a:xfrm>
          <a:prstGeom prst="rect">
            <a:avLst/>
          </a:prstGeom>
        </p:spPr>
      </p:pic>
      <p:pic>
        <p:nvPicPr>
          <p:cNvPr id="4" name="Graphic 3">
            <a:extLst>
              <a:ext uri="{FF2B5EF4-FFF2-40B4-BE49-F238E27FC236}">
                <a16:creationId xmlns:a16="http://schemas.microsoft.com/office/drawing/2014/main" id="{D1133F00-0095-205C-82D9-57DB23033AA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812660" y="3319556"/>
            <a:ext cx="1379340" cy="1379340"/>
          </a:xfrm>
          <a:prstGeom prst="rect">
            <a:avLst/>
          </a:prstGeom>
        </p:spPr>
      </p:pic>
      <p:pic>
        <p:nvPicPr>
          <p:cNvPr id="7" name="Graphic 6">
            <a:extLst>
              <a:ext uri="{FF2B5EF4-FFF2-40B4-BE49-F238E27FC236}">
                <a16:creationId xmlns:a16="http://schemas.microsoft.com/office/drawing/2014/main" id="{1CA911FF-F61A-CCBF-CAE6-1AC62BE0097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813200" y="4698896"/>
            <a:ext cx="1378800" cy="1378800"/>
          </a:xfrm>
          <a:prstGeom prst="rect">
            <a:avLst/>
          </a:prstGeom>
        </p:spPr>
      </p:pic>
      <p:sp>
        <p:nvSpPr>
          <p:cNvPr id="10" name="Tijdelijke aanduiding voor inhoud 2">
            <a:extLst>
              <a:ext uri="{FF2B5EF4-FFF2-40B4-BE49-F238E27FC236}">
                <a16:creationId xmlns:a16="http://schemas.microsoft.com/office/drawing/2014/main" id="{809E8EF3-8817-8756-90D5-5EA4E3A8FAE0}"/>
              </a:ext>
            </a:extLst>
          </p:cNvPr>
          <p:cNvSpPr>
            <a:spLocks noGrp="1"/>
          </p:cNvSpPr>
          <p:nvPr>
            <p:ph idx="1" hasCustomPrompt="1"/>
          </p:nvPr>
        </p:nvSpPr>
        <p:spPr>
          <a:xfrm>
            <a:off x="1809433" y="2606601"/>
            <a:ext cx="6744855" cy="3230563"/>
          </a:xfrm>
        </p:spPr>
        <p:txBody>
          <a:bodyPr>
            <a:normAutofit/>
          </a:bodyPr>
          <a:lstStyle>
            <a:lvl1pPr marL="0" indent="0">
              <a:buFont typeface="Arial" panose="020B0604020202020204" pitchFamily="34" charset="0"/>
              <a:buNone/>
              <a:defRPr sz="2000">
                <a:latin typeface="Calibri" panose="020F0502020204030204" pitchFamily="34" charset="0"/>
                <a:cs typeface="Calibri" panose="020F0502020204030204" pitchFamily="34" charset="0"/>
              </a:defRPr>
            </a:lvl1pPr>
            <a:lvl2pPr marL="685766" indent="-228589">
              <a:buFontTx/>
              <a:buBlip>
                <a:blip r:embed="rId12"/>
              </a:buBlip>
              <a:defRPr sz="2000"/>
            </a:lvl2pPr>
            <a:lvl3pPr marL="1142943" indent="-228589">
              <a:buFontTx/>
              <a:buBlip>
                <a:blip r:embed="rId12"/>
              </a:buBlip>
              <a:defRPr/>
            </a:lvl3pPr>
          </a:lstStyle>
          <a:p>
            <a:pPr lvl="0"/>
            <a:r>
              <a:rPr lang="nl-NL"/>
              <a:t>Klikken om een opsomming toe te voegen</a:t>
            </a:r>
          </a:p>
        </p:txBody>
      </p:sp>
      <p:sp>
        <p:nvSpPr>
          <p:cNvPr id="11" name="Ondertitel 2">
            <a:extLst>
              <a:ext uri="{FF2B5EF4-FFF2-40B4-BE49-F238E27FC236}">
                <a16:creationId xmlns:a16="http://schemas.microsoft.com/office/drawing/2014/main" id="{3343027E-F792-5022-7D1E-C717B9B99A21}"/>
              </a:ext>
            </a:extLst>
          </p:cNvPr>
          <p:cNvSpPr>
            <a:spLocks noGrp="1"/>
          </p:cNvSpPr>
          <p:nvPr>
            <p:ph type="subTitle" idx="11" hasCustomPrompt="1"/>
          </p:nvPr>
        </p:nvSpPr>
        <p:spPr>
          <a:xfrm>
            <a:off x="1809434" y="1520381"/>
            <a:ext cx="6695385" cy="838723"/>
          </a:xfrm>
        </p:spPr>
        <p:txBody>
          <a:bodyPr>
            <a:normAutofit/>
          </a:bodyPr>
          <a:lstStyle>
            <a:lvl1pPr marL="0" indent="0" algn="l">
              <a:buNone/>
              <a:defRPr sz="2800" i="0">
                <a:solidFill>
                  <a:schemeClr val="accent1"/>
                </a:solidFill>
                <a:latin typeface="Calibri" panose="020F0502020204030204" pitchFamily="34" charset="0"/>
                <a:cs typeface="Calibri" panose="020F0502020204030204" pitchFamily="34" charset="0"/>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l-NL"/>
              <a:t>Voeg hier je ondertitel toe</a:t>
            </a:r>
            <a:endParaRPr lang="nl-BE"/>
          </a:p>
        </p:txBody>
      </p:sp>
      <p:pic>
        <p:nvPicPr>
          <p:cNvPr id="12" name="Afbeelding 11" descr="Afbeelding met Lettertype, Graphics, grafische vormgeving, symbool&#10;&#10;Automatisch gegenereerde beschrijving">
            <a:extLst>
              <a:ext uri="{FF2B5EF4-FFF2-40B4-BE49-F238E27FC236}">
                <a16:creationId xmlns:a16="http://schemas.microsoft.com/office/drawing/2014/main" id="{2F122835-12AE-0744-75F2-3C61E63180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5664" y="5883793"/>
            <a:ext cx="720000" cy="720000"/>
          </a:xfrm>
          <a:prstGeom prst="rect">
            <a:avLst/>
          </a:prstGeom>
        </p:spPr>
      </p:pic>
    </p:spTree>
    <p:extLst>
      <p:ext uri="{BB962C8B-B14F-4D97-AF65-F5344CB8AC3E}">
        <p14:creationId xmlns:p14="http://schemas.microsoft.com/office/powerpoint/2010/main" val="14150684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B770C8-5427-11D2-1B99-5389D42E8F6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3336ED0-B58E-09CC-3F4A-CCD84F45B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descr="Afbeelding met Lettertype, Graphics, grafische vormgeving, symbool&#10;&#10;Automatisch gegenereerde beschrijving">
            <a:extLst>
              <a:ext uri="{FF2B5EF4-FFF2-40B4-BE49-F238E27FC236}">
                <a16:creationId xmlns:a16="http://schemas.microsoft.com/office/drawing/2014/main" id="{27FAF14D-F838-8B74-5325-0491002643B7}"/>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1197199" y="5883793"/>
            <a:ext cx="720000" cy="720000"/>
          </a:xfrm>
          <a:prstGeom prst="rect">
            <a:avLst/>
          </a:prstGeom>
        </p:spPr>
      </p:pic>
    </p:spTree>
    <p:extLst>
      <p:ext uri="{BB962C8B-B14F-4D97-AF65-F5344CB8AC3E}">
        <p14:creationId xmlns:p14="http://schemas.microsoft.com/office/powerpoint/2010/main" val="2709317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29.xml"/><Relationship Id="rId7" Type="http://schemas.openxmlformats.org/officeDocument/2006/relationships/image" Target="../media/image13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notesSlide" Target="../notesSlides/notesSlide1.xml"/><Relationship Id="rId9" Type="http://schemas.openxmlformats.org/officeDocument/2006/relationships/image" Target="../media/image13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3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8.png"/><Relationship Id="rId5" Type="http://schemas.openxmlformats.org/officeDocument/2006/relationships/image" Target="../media/image14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3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8.png"/><Relationship Id="rId5" Type="http://schemas.openxmlformats.org/officeDocument/2006/relationships/image" Target="../media/image14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2.m4a"/><Relationship Id="rId7" Type="http://schemas.openxmlformats.org/officeDocument/2006/relationships/diagramLayout" Target="../diagrams/layout1.xml"/><Relationship Id="rId12" Type="http://schemas.openxmlformats.org/officeDocument/2006/relationships/image" Target="../media/image137.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diagramData" Target="../diagrams/data1.xml"/><Relationship Id="rId11" Type="http://schemas.openxmlformats.org/officeDocument/2006/relationships/image" Target="../media/image138.png"/><Relationship Id="rId5" Type="http://schemas.openxmlformats.org/officeDocument/2006/relationships/notesSlide" Target="../notesSlides/notesSlide12.xml"/><Relationship Id="rId10" Type="http://schemas.microsoft.com/office/2007/relationships/diagramDrawing" Target="../diagrams/drawing1.xml"/><Relationship Id="rId4" Type="http://schemas.openxmlformats.org/officeDocument/2006/relationships/slideLayout" Target="../slideLayouts/slideLayout29.xml"/><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Layout" Target="../slideLayouts/slideLayout31.xml"/><Relationship Id="rId7" Type="http://schemas.openxmlformats.org/officeDocument/2006/relationships/image" Target="../media/image13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4.png"/><Relationship Id="rId5" Type="http://schemas.openxmlformats.org/officeDocument/2006/relationships/hyperlink" Target="https://www.prodiagnostiek.be/het-prodia-model/"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22.xml"/><Relationship Id="rId7" Type="http://schemas.openxmlformats.org/officeDocument/2006/relationships/image" Target="../media/image13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3.png"/><Relationship Id="rId5" Type="http://schemas.openxmlformats.org/officeDocument/2006/relationships/image" Target="../media/image138.png"/><Relationship Id="rId10" Type="http://schemas.openxmlformats.org/officeDocument/2006/relationships/image" Target="../media/image137.png"/><Relationship Id="rId4" Type="http://schemas.openxmlformats.org/officeDocument/2006/relationships/notesSlide" Target="../notesSlides/notesSlide14.xml"/><Relationship Id="rId9" Type="http://schemas.openxmlformats.org/officeDocument/2006/relationships/image" Target="../media/image136.png"/></Relationships>
</file>

<file path=ppt/slides/_rels/slide1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22.xml"/><Relationship Id="rId7" Type="http://schemas.openxmlformats.org/officeDocument/2006/relationships/image" Target="../media/image13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3.png"/><Relationship Id="rId5" Type="http://schemas.openxmlformats.org/officeDocument/2006/relationships/image" Target="../media/image138.png"/><Relationship Id="rId10" Type="http://schemas.openxmlformats.org/officeDocument/2006/relationships/image" Target="../media/image137.png"/><Relationship Id="rId4" Type="http://schemas.openxmlformats.org/officeDocument/2006/relationships/notesSlide" Target="../notesSlides/notesSlide15.xml"/><Relationship Id="rId9" Type="http://schemas.openxmlformats.org/officeDocument/2006/relationships/image" Target="../media/image136.png"/></Relationships>
</file>

<file path=ppt/slides/_rels/slide16.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hyperlink" Target="https://prodiagnostiek.be/professionalisering/kennisclips/het-prodia-model/" TargetMode="External"/><Relationship Id="rId3" Type="http://schemas.openxmlformats.org/officeDocument/2006/relationships/slideLayout" Target="../slideLayouts/slideLayout29.xml"/><Relationship Id="rId7" Type="http://schemas.openxmlformats.org/officeDocument/2006/relationships/image" Target="../media/image157.png"/><Relationship Id="rId12" Type="http://schemas.openxmlformats.org/officeDocument/2006/relationships/hyperlink" Target="https://prodiagnostiek.be/professionalisering/leermodules/introductie-tot-icf-cy/" TargetMode="External"/><Relationship Id="rId17" Type="http://schemas.openxmlformats.org/officeDocument/2006/relationships/image" Target="../media/image137.png"/><Relationship Id="rId2" Type="http://schemas.openxmlformats.org/officeDocument/2006/relationships/audio" Target="../media/media16.m4a"/><Relationship Id="rId16" Type="http://schemas.openxmlformats.org/officeDocument/2006/relationships/hyperlink" Target="https://digisprong.be/moodle/xertetoolkits/play.php?template_id=46368#page11" TargetMode="External"/><Relationship Id="rId1" Type="http://schemas.microsoft.com/office/2007/relationships/media" Target="../media/media16.m4a"/><Relationship Id="rId6" Type="http://schemas.openxmlformats.org/officeDocument/2006/relationships/image" Target="../media/image156.svg"/><Relationship Id="rId11" Type="http://schemas.openxmlformats.org/officeDocument/2006/relationships/hyperlink" Target="https://class.whofic.nl/" TargetMode="External"/><Relationship Id="rId5" Type="http://schemas.openxmlformats.org/officeDocument/2006/relationships/image" Target="../media/image155.png"/><Relationship Id="rId15" Type="http://schemas.openxmlformats.org/officeDocument/2006/relationships/hyperlink" Target="https://prodiagnostiek.be/wp-content/uploads/2023/10/ADP_ICF-CY.pdf" TargetMode="External"/><Relationship Id="rId10" Type="http://schemas.openxmlformats.org/officeDocument/2006/relationships/image" Target="../media/image160.svg"/><Relationship Id="rId4" Type="http://schemas.openxmlformats.org/officeDocument/2006/relationships/notesSlide" Target="../notesSlides/notesSlide16.xml"/><Relationship Id="rId9" Type="http://schemas.openxmlformats.org/officeDocument/2006/relationships/image" Target="../media/image159.png"/><Relationship Id="rId14" Type="http://schemas.openxmlformats.org/officeDocument/2006/relationships/hyperlink" Target="https://prodiagnostiek.be/het-prodia-mode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7.png"/><Relationship Id="rId5" Type="http://schemas.openxmlformats.org/officeDocument/2006/relationships/image" Target="../media/image13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audio" Target="../media/media3.m4a"/><Relationship Id="rId7" Type="http://schemas.openxmlformats.org/officeDocument/2006/relationships/image" Target="../media/image139.gi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38.png"/><Relationship Id="rId5" Type="http://schemas.openxmlformats.org/officeDocument/2006/relationships/notesSlide" Target="../notesSlides/notesSlide3.xml"/><Relationship Id="rId10" Type="http://schemas.openxmlformats.org/officeDocument/2006/relationships/image" Target="../media/image137.png"/><Relationship Id="rId4" Type="http://schemas.openxmlformats.org/officeDocument/2006/relationships/slideLayout" Target="../slideLayouts/slideLayout31.xml"/><Relationship Id="rId9" Type="http://schemas.openxmlformats.org/officeDocument/2006/relationships/image" Target="../media/image141.png"/></Relationships>
</file>

<file path=ppt/slides/_rels/slide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audio" Target="../media/media4.m4a"/><Relationship Id="rId7" Type="http://schemas.openxmlformats.org/officeDocument/2006/relationships/image" Target="../media/image14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38.png"/><Relationship Id="rId5" Type="http://schemas.openxmlformats.org/officeDocument/2006/relationships/notesSlide" Target="../notesSlides/notesSlide4.xml"/><Relationship Id="rId4"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7.png"/><Relationship Id="rId5" Type="http://schemas.openxmlformats.org/officeDocument/2006/relationships/image" Target="../media/image13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3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digisprong.be/moodle/xertetoolkits/play.php?template_id=46368#page11" TargetMode="External"/><Relationship Id="rId5" Type="http://schemas.openxmlformats.org/officeDocument/2006/relationships/image" Target="../media/image13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www.bsl.nl/shop/icf-cy-nederlandse-vertaling-van-de-international-classification-of-functioningdisability-and-healthchildren-youth-version-9789036822671" TargetMode="External"/><Relationship Id="rId3" Type="http://schemas.openxmlformats.org/officeDocument/2006/relationships/slideLayout" Target="../slideLayouts/slideLayout29.xml"/><Relationship Id="rId7" Type="http://schemas.openxmlformats.org/officeDocument/2006/relationships/hyperlink" Target="https://digisprong.be/moodle/xertetoolkits/play.php?template_id=46368#page13"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class.whofic.nl/" TargetMode="External"/><Relationship Id="rId5" Type="http://schemas.openxmlformats.org/officeDocument/2006/relationships/image" Target="../media/image138.png"/><Relationship Id="rId10" Type="http://schemas.openxmlformats.org/officeDocument/2006/relationships/image" Target="../media/image137.png"/><Relationship Id="rId4" Type="http://schemas.openxmlformats.org/officeDocument/2006/relationships/notesSlide" Target="../notesSlides/notesSlide7.xml"/><Relationship Id="rId9" Type="http://schemas.openxmlformats.org/officeDocument/2006/relationships/image" Target="../media/image14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3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8.png"/><Relationship Id="rId5" Type="http://schemas.openxmlformats.org/officeDocument/2006/relationships/image" Target="../media/image14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3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5.png"/><Relationship Id="rId5" Type="http://schemas.openxmlformats.org/officeDocument/2006/relationships/image" Target="../media/image13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8792203" y="-1008910"/>
            <a:ext cx="8875819" cy="887581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sz="1200" dirty="0"/>
            </a:p>
          </p:txBody>
        </p:sp>
      </p:grpSp>
      <p:grpSp>
        <p:nvGrpSpPr>
          <p:cNvPr id="4" name="Group 4"/>
          <p:cNvGrpSpPr/>
          <p:nvPr/>
        </p:nvGrpSpPr>
        <p:grpSpPr>
          <a:xfrm rot="-3270436">
            <a:off x="5645101" y="271760"/>
            <a:ext cx="8065847" cy="4436302"/>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sz="1200" dirty="0"/>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sz="1200" dirty="0"/>
            </a:p>
          </p:txBody>
        </p:sp>
      </p:grpSp>
      <p:sp>
        <p:nvSpPr>
          <p:cNvPr id="9" name="Freeform 9"/>
          <p:cNvSpPr/>
          <p:nvPr/>
        </p:nvSpPr>
        <p:spPr>
          <a:xfrm>
            <a:off x="8590724" y="298158"/>
            <a:ext cx="3399797" cy="875050"/>
          </a:xfrm>
          <a:custGeom>
            <a:avLst/>
            <a:gdLst/>
            <a:ahLst/>
            <a:cxnLst/>
            <a:rect l="l" t="t" r="r" b="b"/>
            <a:pathLst>
              <a:path w="7069204" h="1823939">
                <a:moveTo>
                  <a:pt x="0" y="0"/>
                </a:moveTo>
                <a:lnTo>
                  <a:pt x="7069204" y="0"/>
                </a:lnTo>
                <a:lnTo>
                  <a:pt x="7069204" y="1823939"/>
                </a:lnTo>
                <a:lnTo>
                  <a:pt x="0" y="1823939"/>
                </a:lnTo>
                <a:lnTo>
                  <a:pt x="0" y="0"/>
                </a:lnTo>
                <a:close/>
              </a:path>
            </a:pathLst>
          </a:custGeom>
          <a:blipFill>
            <a:blip r:embed="rId5"/>
            <a:stretch>
              <a:fillRect/>
            </a:stretch>
          </a:blipFill>
        </p:spPr>
        <p:txBody>
          <a:bodyPr/>
          <a:lstStyle/>
          <a:p>
            <a:endParaRPr sz="1200" dirty="0"/>
          </a:p>
        </p:txBody>
      </p:sp>
      <p:sp>
        <p:nvSpPr>
          <p:cNvPr id="10" name="TextBox 10"/>
          <p:cNvSpPr txBox="1"/>
          <p:nvPr/>
        </p:nvSpPr>
        <p:spPr>
          <a:xfrm>
            <a:off x="7232469" y="1696446"/>
            <a:ext cx="5124862" cy="2499915"/>
          </a:xfrm>
          <a:prstGeom prst="rect">
            <a:avLst/>
          </a:prstGeom>
        </p:spPr>
        <p:txBody>
          <a:bodyPr wrap="square" lIns="0" tIns="0" rIns="0" bIns="0" rtlCol="0" anchor="t">
            <a:spAutoFit/>
          </a:bodyPr>
          <a:lstStyle/>
          <a:p>
            <a:pPr algn="ctr">
              <a:lnSpc>
                <a:spcPts val="6600"/>
              </a:lnSpc>
            </a:pPr>
            <a:r>
              <a:rPr lang="en-US" sz="4200" spc="-150">
                <a:solidFill>
                  <a:srgbClr val="266660"/>
                </a:solidFill>
                <a:latin typeface="Poppins Bold"/>
              </a:rPr>
              <a:t>ICF-CY </a:t>
            </a:r>
            <a:r>
              <a:rPr lang="en-US" sz="4200" spc="-150" err="1">
                <a:solidFill>
                  <a:srgbClr val="266660"/>
                </a:solidFill>
                <a:latin typeface="Poppins Bold"/>
              </a:rPr>
              <a:t>binnen</a:t>
            </a:r>
            <a:r>
              <a:rPr lang="en-US" sz="4200" spc="-150">
                <a:solidFill>
                  <a:srgbClr val="266660"/>
                </a:solidFill>
                <a:latin typeface="Poppins Bold"/>
              </a:rPr>
              <a:t> het </a:t>
            </a:r>
          </a:p>
          <a:p>
            <a:pPr algn="ctr">
              <a:lnSpc>
                <a:spcPts val="6600"/>
              </a:lnSpc>
            </a:pPr>
            <a:r>
              <a:rPr lang="en-US" sz="4200" spc="-150" err="1">
                <a:solidFill>
                  <a:srgbClr val="266660"/>
                </a:solidFill>
                <a:latin typeface="Poppins Bold"/>
              </a:rPr>
              <a:t>Prodia</a:t>
            </a:r>
            <a:r>
              <a:rPr lang="en-US" sz="4200" spc="-150">
                <a:solidFill>
                  <a:srgbClr val="266660"/>
                </a:solidFill>
                <a:latin typeface="Poppins Bold"/>
              </a:rPr>
              <a:t>-model</a:t>
            </a:r>
          </a:p>
          <a:p>
            <a:pPr algn="ctr">
              <a:lnSpc>
                <a:spcPts val="6600"/>
              </a:lnSpc>
            </a:pPr>
            <a:r>
              <a:rPr lang="en-US" sz="4200" spc="-150" err="1">
                <a:solidFill>
                  <a:srgbClr val="049999"/>
                </a:solidFill>
                <a:latin typeface="Poppins Bold"/>
              </a:rPr>
              <a:t>Kennisclip</a:t>
            </a:r>
            <a:endParaRPr lang="en-US" sz="4200" spc="-150">
              <a:solidFill>
                <a:srgbClr val="049999"/>
              </a:solidFill>
              <a:latin typeface="Poppins Bold"/>
            </a:endParaRPr>
          </a:p>
        </p:txBody>
      </p:sp>
      <p:grpSp>
        <p:nvGrpSpPr>
          <p:cNvPr id="7" name="Groep 6">
            <a:extLst>
              <a:ext uri="{FF2B5EF4-FFF2-40B4-BE49-F238E27FC236}">
                <a16:creationId xmlns:a16="http://schemas.microsoft.com/office/drawing/2014/main" id="{C1E9E31A-BF20-1238-4A0F-1CE784FC7610}"/>
              </a:ext>
            </a:extLst>
          </p:cNvPr>
          <p:cNvGrpSpPr/>
          <p:nvPr/>
        </p:nvGrpSpPr>
        <p:grpSpPr>
          <a:xfrm>
            <a:off x="311400" y="1270512"/>
            <a:ext cx="6176795" cy="4316975"/>
            <a:chOff x="1775163" y="177894"/>
            <a:chExt cx="8641673" cy="6116394"/>
          </a:xfrm>
        </p:grpSpPr>
        <p:pic>
          <p:nvPicPr>
            <p:cNvPr id="11" name="Afbeelding 10">
              <a:extLst>
                <a:ext uri="{FF2B5EF4-FFF2-40B4-BE49-F238E27FC236}">
                  <a16:creationId xmlns:a16="http://schemas.microsoft.com/office/drawing/2014/main" id="{09A07962-37FC-34EB-F97F-3321D7579A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31662" y="4204923"/>
              <a:ext cx="2189954" cy="2089365"/>
            </a:xfrm>
            <a:prstGeom prst="rect">
              <a:avLst/>
            </a:prstGeom>
          </p:spPr>
        </p:pic>
        <p:pic>
          <p:nvPicPr>
            <p:cNvPr id="12" name="Afbeelding 11">
              <a:extLst>
                <a:ext uri="{FF2B5EF4-FFF2-40B4-BE49-F238E27FC236}">
                  <a16:creationId xmlns:a16="http://schemas.microsoft.com/office/drawing/2014/main" id="{D8C8F545-CEC6-B14C-7E02-5BB02C4A9A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69802" y="4435938"/>
              <a:ext cx="2212592" cy="1742788"/>
            </a:xfrm>
            <a:prstGeom prst="rect">
              <a:avLst/>
            </a:prstGeom>
          </p:spPr>
        </p:pic>
        <p:pic>
          <p:nvPicPr>
            <p:cNvPr id="13" name="Afbeelding 12">
              <a:extLst>
                <a:ext uri="{FF2B5EF4-FFF2-40B4-BE49-F238E27FC236}">
                  <a16:creationId xmlns:a16="http://schemas.microsoft.com/office/drawing/2014/main" id="{3E30E2E9-F56C-7FC5-DAAF-9A5BD10E109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75163" y="4427136"/>
              <a:ext cx="2036553" cy="1751590"/>
            </a:xfrm>
            <a:prstGeom prst="rect">
              <a:avLst/>
            </a:prstGeom>
          </p:spPr>
        </p:pic>
        <p:pic>
          <p:nvPicPr>
            <p:cNvPr id="14" name="Afbeelding 13" descr="Afbeelding met tekst, schermopname, Lettertype, diagram&#10;&#10;Automatisch gegenereerde beschrijving">
              <a:extLst>
                <a:ext uri="{FF2B5EF4-FFF2-40B4-BE49-F238E27FC236}">
                  <a16:creationId xmlns:a16="http://schemas.microsoft.com/office/drawing/2014/main" id="{ED66BD48-A926-7D76-1238-A428BDCD4F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6801" y="177894"/>
              <a:ext cx="8010035" cy="3212224"/>
            </a:xfrm>
            <a:prstGeom prst="rect">
              <a:avLst/>
            </a:prstGeom>
          </p:spPr>
        </p:pic>
        <p:cxnSp>
          <p:nvCxnSpPr>
            <p:cNvPr id="15" name="Rechte verbindingslijn met pijl 14">
              <a:extLst>
                <a:ext uri="{FF2B5EF4-FFF2-40B4-BE49-F238E27FC236}">
                  <a16:creationId xmlns:a16="http://schemas.microsoft.com/office/drawing/2014/main" id="{452A11FB-5FCA-AB12-2F0E-29934AF4F6A6}"/>
                </a:ext>
              </a:extLst>
            </p:cNvPr>
            <p:cNvCxnSpPr>
              <a:cxnSpLocks/>
              <a:stCxn id="11" idx="0"/>
            </p:cNvCxnSpPr>
            <p:nvPr/>
          </p:nvCxnSpPr>
          <p:spPr>
            <a:xfrm flipV="1">
              <a:off x="8626639" y="3467883"/>
              <a:ext cx="0" cy="7370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817EFC37-902C-C170-3033-D8D853586952}"/>
                </a:ext>
              </a:extLst>
            </p:cNvPr>
            <p:cNvCxnSpPr>
              <a:cxnSpLocks/>
              <a:stCxn id="13" idx="0"/>
            </p:cNvCxnSpPr>
            <p:nvPr/>
          </p:nvCxnSpPr>
          <p:spPr>
            <a:xfrm flipV="1">
              <a:off x="2793440" y="3467883"/>
              <a:ext cx="1134819" cy="95925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C02A76D1-751D-46C9-02E0-314B8ED0997D}"/>
                </a:ext>
              </a:extLst>
            </p:cNvPr>
            <p:cNvCxnSpPr>
              <a:cxnSpLocks/>
              <a:stCxn id="12" idx="0"/>
            </p:cNvCxnSpPr>
            <p:nvPr/>
          </p:nvCxnSpPr>
          <p:spPr>
            <a:xfrm flipH="1" flipV="1">
              <a:off x="5159405" y="3425403"/>
              <a:ext cx="516693" cy="1010535"/>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FC46C33F-5DA5-5EC7-444A-085668ACD705}"/>
                </a:ext>
              </a:extLst>
            </p:cNvPr>
            <p:cNvCxnSpPr>
              <a:cxnSpLocks/>
              <a:stCxn id="11" idx="0"/>
            </p:cNvCxnSpPr>
            <p:nvPr/>
          </p:nvCxnSpPr>
          <p:spPr>
            <a:xfrm flipV="1">
              <a:off x="8626639" y="2152400"/>
              <a:ext cx="782543"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B135E2B6-2A8E-53A0-B7E4-9637E27CCAFF}"/>
                </a:ext>
              </a:extLst>
            </p:cNvPr>
            <p:cNvCxnSpPr>
              <a:cxnSpLocks/>
              <a:stCxn id="11" idx="0"/>
            </p:cNvCxnSpPr>
            <p:nvPr/>
          </p:nvCxnSpPr>
          <p:spPr>
            <a:xfrm flipH="1" flipV="1">
              <a:off x="5500772" y="2152400"/>
              <a:ext cx="3125867"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BC375A68-277C-7972-890C-67C63FF289B8}"/>
                </a:ext>
              </a:extLst>
            </p:cNvPr>
            <p:cNvCxnSpPr>
              <a:cxnSpLocks/>
              <a:stCxn id="11" idx="0"/>
            </p:cNvCxnSpPr>
            <p:nvPr/>
          </p:nvCxnSpPr>
          <p:spPr>
            <a:xfrm flipH="1" flipV="1">
              <a:off x="7415119" y="2152400"/>
              <a:ext cx="1211520"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Audio 23">
            <a:extLst>
              <a:ext uri="{FF2B5EF4-FFF2-40B4-BE49-F238E27FC236}">
                <a16:creationId xmlns:a16="http://schemas.microsoft.com/office/drawing/2014/main" id="{C8415C0C-AF44-0648-D62A-F8563DF6FF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cSld>
  <p:clrMapOvr>
    <a:masterClrMapping/>
  </p:clrMapOvr>
  <p:transition spd="slow" advTm="124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B9DC47F3-25FE-4440-BFC8-5F36E7BAC61C}"/>
              </a:ext>
            </a:extLst>
          </p:cNvPr>
          <p:cNvSpPr>
            <a:spLocks noGrp="1"/>
          </p:cNvSpPr>
          <p:nvPr>
            <p:ph type="body" sz="quarter" idx="4294967295"/>
          </p:nvPr>
        </p:nvSpPr>
        <p:spPr>
          <a:xfrm>
            <a:off x="595820" y="3579737"/>
            <a:ext cx="6398419" cy="4505926"/>
          </a:xfrm>
        </p:spPr>
        <p:txBody>
          <a:bodyPr>
            <a:normAutofit/>
          </a:bodyPr>
          <a:lstStyle/>
          <a:p>
            <a:pPr marL="0" indent="0">
              <a:buNone/>
            </a:pPr>
            <a:r>
              <a:rPr lang="nl-BE" sz="2400" b="1" spc="-140" dirty="0">
                <a:solidFill>
                  <a:srgbClr val="B42B55"/>
                </a:solidFill>
                <a:latin typeface="Poppins" panose="00000500000000000000" pitchFamily="2" charset="0"/>
                <a:cs typeface="Poppins" panose="00000500000000000000" pitchFamily="2" charset="0"/>
              </a:rPr>
              <a:t>Activiteiten</a:t>
            </a:r>
            <a:r>
              <a:rPr lang="nl-BE" sz="2400" spc="-140" dirty="0">
                <a:solidFill>
                  <a:srgbClr val="B42B55"/>
                </a:solidFill>
                <a:latin typeface="Poppins" panose="00000500000000000000" pitchFamily="2" charset="0"/>
                <a:cs typeface="Poppins" panose="00000500000000000000" pitchFamily="2" charset="0"/>
              </a:rPr>
              <a:t> = onderdeel van </a:t>
            </a:r>
            <a:br>
              <a:rPr lang="nl-BE" sz="2400" spc="-140" dirty="0">
                <a:solidFill>
                  <a:srgbClr val="B42B55"/>
                </a:solidFill>
                <a:latin typeface="Poppins" panose="00000500000000000000" pitchFamily="2" charset="0"/>
                <a:cs typeface="Poppins" panose="00000500000000000000" pitchFamily="2" charset="0"/>
              </a:rPr>
            </a:br>
            <a:r>
              <a:rPr lang="nl-BE" sz="2400" spc="-140" dirty="0">
                <a:solidFill>
                  <a:srgbClr val="B42B55"/>
                </a:solidFill>
                <a:latin typeface="Poppins" panose="00000500000000000000" pitchFamily="2" charset="0"/>
                <a:cs typeface="Poppins" panose="00000500000000000000" pitchFamily="2" charset="0"/>
              </a:rPr>
              <a:t>iemands handelen</a:t>
            </a:r>
          </a:p>
          <a:p>
            <a:pPr>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Neemt zelfstandig de bus.</a:t>
            </a:r>
          </a:p>
          <a:p>
            <a:pPr>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Begrijpt Nederlands.</a:t>
            </a:r>
          </a:p>
          <a:p>
            <a:pPr>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Kan mooi tekenen.</a:t>
            </a:r>
          </a:p>
          <a:p>
            <a:pPr>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Scheldt wanneer hij boos is.</a:t>
            </a:r>
          </a:p>
          <a:p>
            <a:pPr>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Lost vraagstukken zelfstandig op.</a:t>
            </a:r>
          </a:p>
          <a:p>
            <a:pPr marL="285736" indent="-285736"/>
            <a:endParaRPr lang="nl-BE" sz="2400" dirty="0"/>
          </a:p>
        </p:txBody>
      </p:sp>
      <p:sp>
        <p:nvSpPr>
          <p:cNvPr id="5" name="Tijdelijke aanduiding voor tekst 5">
            <a:extLst>
              <a:ext uri="{FF2B5EF4-FFF2-40B4-BE49-F238E27FC236}">
                <a16:creationId xmlns:a16="http://schemas.microsoft.com/office/drawing/2014/main" id="{B9DC47F3-25FE-4440-BFC8-5F36E7BAC61C}"/>
              </a:ext>
            </a:extLst>
          </p:cNvPr>
          <p:cNvSpPr txBox="1">
            <a:spLocks/>
          </p:cNvSpPr>
          <p:nvPr/>
        </p:nvSpPr>
        <p:spPr>
          <a:xfrm>
            <a:off x="5731353" y="3579737"/>
            <a:ext cx="6398471" cy="4488653"/>
          </a:xfrm>
          <a:prstGeom prst="rect">
            <a:avLst/>
          </a:prstGeom>
        </p:spPr>
        <p:txBody>
          <a:bodyPr vert="horz" lIns="91434" tIns="45717" rIns="91434" bIns="45717"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AAAAAA"/>
                </a:solidFill>
                <a:latin typeface="Flanders Art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AAAAAA"/>
                </a:solidFill>
                <a:latin typeface="Flanders Art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AAAAAA"/>
                </a:solidFill>
                <a:latin typeface="Flanders Art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AAAAAA"/>
                </a:solidFill>
                <a:latin typeface="Flanders Art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AAAAAA"/>
                </a:solidFill>
                <a:latin typeface="Flanders Art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spcBef>
                <a:spcPts val="500"/>
              </a:spcBef>
            </a:pPr>
            <a:r>
              <a:rPr lang="nl-BE" sz="2400" b="1" spc="-140" dirty="0">
                <a:solidFill>
                  <a:srgbClr val="B42B55"/>
                </a:solidFill>
                <a:latin typeface="Poppins" panose="00000500000000000000" pitchFamily="2" charset="0"/>
                <a:cs typeface="Poppins" panose="00000500000000000000" pitchFamily="2" charset="0"/>
              </a:rPr>
              <a:t>Participatie</a:t>
            </a:r>
            <a:r>
              <a:rPr lang="nl-BE" sz="2400" spc="-140" dirty="0">
                <a:solidFill>
                  <a:srgbClr val="B42B55"/>
                </a:solidFill>
                <a:latin typeface="Poppins" panose="00000500000000000000" pitchFamily="2" charset="0"/>
                <a:cs typeface="Poppins" panose="00000500000000000000" pitchFamily="2" charset="0"/>
              </a:rPr>
              <a:t> = deelname aan maatschappelijk leven</a:t>
            </a:r>
          </a:p>
          <a:p>
            <a:pPr marL="342900" indent="-342900" defTabSz="457200">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Komt elke dag naar school.</a:t>
            </a:r>
          </a:p>
          <a:p>
            <a:pPr marL="342900" indent="-342900" defTabSz="457200">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Begrijpt wat de kinderen in de klas zeggen.</a:t>
            </a:r>
          </a:p>
          <a:p>
            <a:pPr marL="342900" indent="-342900" defTabSz="457200">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Volgt tekenles.</a:t>
            </a:r>
          </a:p>
          <a:p>
            <a:pPr marL="342900" indent="-342900" defTabSz="457200">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Heeft een goede relatie met broer/juf/…</a:t>
            </a:r>
          </a:p>
          <a:p>
            <a:pPr marL="342900" indent="-342900" defTabSz="457200">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Kan leerstof rekenen niet volgen.</a:t>
            </a:r>
          </a:p>
        </p:txBody>
      </p:sp>
      <p:pic>
        <p:nvPicPr>
          <p:cNvPr id="4" name="Picture 3">
            <a:extLst>
              <a:ext uri="{FF2B5EF4-FFF2-40B4-BE49-F238E27FC236}">
                <a16:creationId xmlns:a16="http://schemas.microsoft.com/office/drawing/2014/main" id="{44CA3574-C5BC-7FC4-3502-8A564D1E4491}"/>
              </a:ext>
            </a:extLst>
          </p:cNvPr>
          <p:cNvPicPr>
            <a:picLocks noChangeAspect="1"/>
          </p:cNvPicPr>
          <p:nvPr/>
        </p:nvPicPr>
        <p:blipFill>
          <a:blip r:embed="rId5"/>
          <a:stretch>
            <a:fillRect/>
          </a:stretch>
        </p:blipFill>
        <p:spPr>
          <a:xfrm>
            <a:off x="3820550" y="1217371"/>
            <a:ext cx="3979763" cy="1948406"/>
          </a:xfrm>
          <a:prstGeom prst="rect">
            <a:avLst/>
          </a:prstGeom>
        </p:spPr>
      </p:pic>
      <p:sp>
        <p:nvSpPr>
          <p:cNvPr id="7" name="Rectangle 6">
            <a:extLst>
              <a:ext uri="{FF2B5EF4-FFF2-40B4-BE49-F238E27FC236}">
                <a16:creationId xmlns:a16="http://schemas.microsoft.com/office/drawing/2014/main" id="{0F6FB4C4-DE8C-E30E-27F1-0F8A25C5F032}"/>
              </a:ext>
            </a:extLst>
          </p:cNvPr>
          <p:cNvSpPr/>
          <p:nvPr/>
        </p:nvSpPr>
        <p:spPr>
          <a:xfrm>
            <a:off x="5394385" y="1744430"/>
            <a:ext cx="2405928" cy="64158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5"/>
            <a:endParaRPr lang="en-US" sz="3600">
              <a:solidFill>
                <a:srgbClr val="B42B55"/>
              </a:solidFill>
              <a:latin typeface="FlandersArtSans-Regular"/>
            </a:endParaRPr>
          </a:p>
        </p:txBody>
      </p:sp>
      <p:sp>
        <p:nvSpPr>
          <p:cNvPr id="3" name="TextBox 9">
            <a:extLst>
              <a:ext uri="{FF2B5EF4-FFF2-40B4-BE49-F238E27FC236}">
                <a16:creationId xmlns:a16="http://schemas.microsoft.com/office/drawing/2014/main" id="{F730FE48-B105-BA76-FFCD-8EDECC92B550}"/>
              </a:ext>
            </a:extLst>
          </p:cNvPr>
          <p:cNvSpPr txBox="1"/>
          <p:nvPr/>
        </p:nvSpPr>
        <p:spPr>
          <a:xfrm>
            <a:off x="2611559" y="169649"/>
            <a:ext cx="7403978" cy="730841"/>
          </a:xfrm>
          <a:prstGeom prst="rect">
            <a:avLst/>
          </a:prstGeom>
        </p:spPr>
        <p:txBody>
          <a:bodyPr wrap="square" lIns="0" tIns="0" rIns="0" bIns="0" rtlCol="0" anchor="t">
            <a:spAutoFit/>
          </a:bodyPr>
          <a:lstStyle/>
          <a:p>
            <a:pPr algn="ctr">
              <a:lnSpc>
                <a:spcPts val="5782"/>
              </a:lnSpc>
            </a:pPr>
            <a:r>
              <a:rPr lang="en-US" sz="4819" spc="-96">
                <a:solidFill>
                  <a:srgbClr val="026666"/>
                </a:solidFill>
                <a:latin typeface="Poppins Bold"/>
              </a:rPr>
              <a:t>Hoe </a:t>
            </a:r>
            <a:r>
              <a:rPr lang="en-US" sz="4819" spc="-96" err="1">
                <a:solidFill>
                  <a:srgbClr val="026666"/>
                </a:solidFill>
                <a:latin typeface="Poppins Bold"/>
              </a:rPr>
              <a:t>gebruik</a:t>
            </a:r>
            <a:r>
              <a:rPr lang="en-US" sz="4819" spc="-96">
                <a:solidFill>
                  <a:srgbClr val="026666"/>
                </a:solidFill>
                <a:latin typeface="Poppins Bold"/>
              </a:rPr>
              <a:t> je ICF-CY?</a:t>
            </a:r>
          </a:p>
        </p:txBody>
      </p:sp>
      <p:sp>
        <p:nvSpPr>
          <p:cNvPr id="9" name="Freeform 10">
            <a:extLst>
              <a:ext uri="{FF2B5EF4-FFF2-40B4-BE49-F238E27FC236}">
                <a16:creationId xmlns:a16="http://schemas.microsoft.com/office/drawing/2014/main" id="{5EB26B99-A731-5BF7-0E01-E593E31E2F64}"/>
              </a:ext>
            </a:extLst>
          </p:cNvPr>
          <p:cNvSpPr/>
          <p:nvPr/>
        </p:nvSpPr>
        <p:spPr>
          <a:xfrm rot="10800000">
            <a:off x="0" y="1119945"/>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13000"/>
            </a:blip>
            <a:srcRect/>
            <a:stretch>
              <a:fillRect/>
            </a:stretch>
          </a:blipFill>
        </p:spPr>
        <p:txBody>
          <a:bodyPr/>
          <a:lstStyle/>
          <a:p>
            <a:pPr defTabSz="914446">
              <a:defRPr/>
            </a:pPr>
            <a:endParaRPr sz="1200">
              <a:solidFill>
                <a:prstClr val="black"/>
              </a:solidFill>
              <a:latin typeface="Aptos" panose="02110004020202020204"/>
            </a:endParaRPr>
          </a:p>
        </p:txBody>
      </p:sp>
      <p:pic>
        <p:nvPicPr>
          <p:cNvPr id="23" name="Audio 22">
            <a:extLst>
              <a:ext uri="{FF2B5EF4-FFF2-40B4-BE49-F238E27FC236}">
                <a16:creationId xmlns:a16="http://schemas.microsoft.com/office/drawing/2014/main" id="{54EFBAA2-60AD-3331-B2F6-3852637365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26850796"/>
      </p:ext>
    </p:extLst>
  </p:cSld>
  <p:clrMapOvr>
    <a:masterClrMapping/>
  </p:clrMapOvr>
  <p:transition spd="slow" advTm="6599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3"/>
                </p:tgtEl>
              </p:cMediaNode>
            </p:audi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B9DC47F3-25FE-4440-BFC8-5F36E7BAC61C}"/>
              </a:ext>
            </a:extLst>
          </p:cNvPr>
          <p:cNvSpPr>
            <a:spLocks noGrp="1"/>
          </p:cNvSpPr>
          <p:nvPr>
            <p:ph type="body" sz="quarter" idx="4294967295"/>
          </p:nvPr>
        </p:nvSpPr>
        <p:spPr>
          <a:xfrm>
            <a:off x="257307" y="4547765"/>
            <a:ext cx="4894998" cy="2926557"/>
          </a:xfrm>
        </p:spPr>
        <p:txBody>
          <a:bodyPr vert="horz" lIns="91434" tIns="45717" rIns="91434" bIns="45717" rtlCol="0" anchor="t">
            <a:normAutofit/>
          </a:bodyPr>
          <a:lstStyle/>
          <a:p>
            <a:pPr>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Gebruikt een looprek</a:t>
            </a:r>
          </a:p>
          <a:p>
            <a:pPr>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Kleine speelplaats</a:t>
            </a:r>
          </a:p>
          <a:p>
            <a:pPr>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Gemotiveerd schoolteam</a:t>
            </a:r>
          </a:p>
          <a:p>
            <a:pPr>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Woont in een pleeggezin </a:t>
            </a:r>
            <a:br>
              <a:rPr lang="nl-BE" sz="2000">
                <a:solidFill>
                  <a:srgbClr val="026666"/>
                </a:solidFill>
                <a:latin typeface="Poppins" panose="00000500000000000000" pitchFamily="2" charset="0"/>
                <a:cs typeface="Poppins" panose="00000500000000000000" pitchFamily="2" charset="0"/>
              </a:rPr>
            </a:br>
            <a:r>
              <a:rPr lang="nl-BE" sz="2000" i="1">
                <a:solidFill>
                  <a:srgbClr val="026666"/>
                </a:solidFill>
                <a:latin typeface="Poppins" panose="00000500000000000000" pitchFamily="2" charset="0"/>
                <a:cs typeface="Poppins" panose="00000500000000000000" pitchFamily="2" charset="0"/>
              </a:rPr>
              <a:t>(mama langdurig in psychiatrie)</a:t>
            </a:r>
          </a:p>
          <a:p>
            <a:pPr marL="285736" indent="-285736"/>
            <a:endParaRPr lang="nl-BE" sz="2000">
              <a:solidFill>
                <a:srgbClr val="026666"/>
              </a:solidFill>
              <a:latin typeface="Poppins" panose="00000500000000000000" pitchFamily="2" charset="0"/>
              <a:cs typeface="Poppins" panose="00000500000000000000" pitchFamily="2" charset="0"/>
            </a:endParaRPr>
          </a:p>
        </p:txBody>
      </p:sp>
      <p:sp>
        <p:nvSpPr>
          <p:cNvPr id="5" name="Tijdelijke aanduiding voor tekst 5">
            <a:extLst>
              <a:ext uri="{FF2B5EF4-FFF2-40B4-BE49-F238E27FC236}">
                <a16:creationId xmlns:a16="http://schemas.microsoft.com/office/drawing/2014/main" id="{B9DC47F3-25FE-4440-BFC8-5F36E7BAC61C}"/>
              </a:ext>
            </a:extLst>
          </p:cNvPr>
          <p:cNvSpPr txBox="1">
            <a:spLocks/>
          </p:cNvSpPr>
          <p:nvPr/>
        </p:nvSpPr>
        <p:spPr>
          <a:xfrm>
            <a:off x="5817336" y="4473355"/>
            <a:ext cx="6398471" cy="4151482"/>
          </a:xfrm>
          <a:prstGeom prst="rect">
            <a:avLst/>
          </a:prstGeom>
        </p:spPr>
        <p:txBody>
          <a:bodyPr vert="horz" lIns="91434" tIns="45717" rIns="91434" bIns="45717"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AAAAAA"/>
                </a:solidFill>
                <a:latin typeface="Flanders Art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AAAAAA"/>
                </a:solidFill>
                <a:latin typeface="Flanders Art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AAAAAA"/>
                </a:solidFill>
                <a:latin typeface="Flanders Art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AAAAAA"/>
                </a:solidFill>
                <a:latin typeface="Flanders Art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AAAAAA"/>
                </a:solidFill>
                <a:latin typeface="Flanders Art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a:spcBef>
                <a:spcPts val="500"/>
              </a:spcBef>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Leeftijd, geslacht</a:t>
            </a:r>
          </a:p>
          <a:p>
            <a:pPr marL="342900" indent="-342900" defTabSz="457200">
              <a:spcBef>
                <a:spcPts val="500"/>
              </a:spcBef>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Wil profwielrenner worden</a:t>
            </a:r>
          </a:p>
          <a:p>
            <a:pPr marL="342900" indent="-342900" defTabSz="457200">
              <a:spcBef>
                <a:spcPts val="500"/>
              </a:spcBef>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Opgegroeid in Oekraïne, woont sinds maart 2022 in België</a:t>
            </a:r>
          </a:p>
          <a:p>
            <a:pPr marL="342900" indent="-342900" defTabSz="457200">
              <a:spcBef>
                <a:spcPts val="500"/>
              </a:spcBef>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Twijfelt over genderidentiteit</a:t>
            </a:r>
          </a:p>
          <a:p>
            <a:pPr marL="342900" indent="-342900" defTabSz="457200">
              <a:spcBef>
                <a:spcPts val="500"/>
              </a:spcBef>
              <a:buFont typeface="Wingdings" panose="05000000000000000000" pitchFamily="2" charset="2"/>
              <a:buChar char="§"/>
            </a:pPr>
            <a:r>
              <a:rPr lang="nl-BE" sz="2000" dirty="0">
                <a:solidFill>
                  <a:srgbClr val="026666"/>
                </a:solidFill>
                <a:latin typeface="Poppins" panose="00000500000000000000" pitchFamily="2" charset="0"/>
                <a:cs typeface="Poppins" panose="00000500000000000000" pitchFamily="2" charset="0"/>
              </a:rPr>
              <a:t>Heeft eerder een </a:t>
            </a:r>
            <a:r>
              <a:rPr lang="nl-BE" sz="2000" dirty="0" err="1">
                <a:solidFill>
                  <a:srgbClr val="026666"/>
                </a:solidFill>
                <a:latin typeface="Poppins" panose="00000500000000000000" pitchFamily="2" charset="0"/>
                <a:cs typeface="Poppins" panose="00000500000000000000" pitchFamily="2" charset="0"/>
              </a:rPr>
              <a:t>fixed</a:t>
            </a:r>
            <a:r>
              <a:rPr lang="nl-BE" sz="2000" dirty="0">
                <a:solidFill>
                  <a:srgbClr val="026666"/>
                </a:solidFill>
                <a:latin typeface="Poppins" panose="00000500000000000000" pitchFamily="2" charset="0"/>
                <a:cs typeface="Poppins" panose="00000500000000000000" pitchFamily="2" charset="0"/>
              </a:rPr>
              <a:t> </a:t>
            </a:r>
            <a:r>
              <a:rPr lang="nl-BE" sz="2000" dirty="0" err="1">
                <a:solidFill>
                  <a:srgbClr val="026666"/>
                </a:solidFill>
                <a:latin typeface="Poppins" panose="00000500000000000000" pitchFamily="2" charset="0"/>
                <a:cs typeface="Poppins" panose="00000500000000000000" pitchFamily="2" charset="0"/>
              </a:rPr>
              <a:t>mindset</a:t>
            </a:r>
            <a:endParaRPr lang="nl-BE" sz="2000" dirty="0">
              <a:solidFill>
                <a:srgbClr val="026666"/>
              </a:solidFill>
              <a:latin typeface="Poppins" panose="00000500000000000000" pitchFamily="2" charset="0"/>
              <a:cs typeface="Poppins" panose="00000500000000000000" pitchFamily="2" charset="0"/>
            </a:endParaRPr>
          </a:p>
          <a:p>
            <a:pPr marL="342883" indent="-342883" defTabSz="457200">
              <a:spcBef>
                <a:spcPts val="500"/>
              </a:spcBef>
              <a:buFont typeface="Arial" panose="020B0604020202020204" pitchFamily="34" charset="0"/>
              <a:buChar char="•"/>
            </a:pPr>
            <a:endParaRPr lang="nl-BE" sz="2400" dirty="0"/>
          </a:p>
        </p:txBody>
      </p:sp>
      <p:sp>
        <p:nvSpPr>
          <p:cNvPr id="7" name="Tekstvak 6">
            <a:extLst>
              <a:ext uri="{FF2B5EF4-FFF2-40B4-BE49-F238E27FC236}">
                <a16:creationId xmlns:a16="http://schemas.microsoft.com/office/drawing/2014/main" id="{D9B2E93C-797A-4AE4-9B81-115A326E10A2}"/>
              </a:ext>
            </a:extLst>
          </p:cNvPr>
          <p:cNvSpPr txBox="1"/>
          <p:nvPr/>
        </p:nvSpPr>
        <p:spPr>
          <a:xfrm>
            <a:off x="257307" y="3722601"/>
            <a:ext cx="4894998" cy="830997"/>
          </a:xfrm>
          <a:prstGeom prst="rect">
            <a:avLst/>
          </a:prstGeom>
          <a:noFill/>
        </p:spPr>
        <p:txBody>
          <a:bodyPr wrap="square" rtlCol="0">
            <a:spAutoFit/>
          </a:bodyPr>
          <a:lstStyle/>
          <a:p>
            <a:pPr defTabSz="914355"/>
            <a:r>
              <a:rPr lang="nl-BE" sz="2400" b="1" spc="-140">
                <a:solidFill>
                  <a:srgbClr val="B42B55"/>
                </a:solidFill>
                <a:latin typeface="Poppins" panose="00000500000000000000" pitchFamily="2" charset="0"/>
                <a:cs typeface="Poppins" panose="00000500000000000000" pitchFamily="2" charset="0"/>
              </a:rPr>
              <a:t>Externe factoren </a:t>
            </a:r>
            <a:r>
              <a:rPr lang="nl-BE" sz="2400" spc="-140">
                <a:solidFill>
                  <a:srgbClr val="B42B55"/>
                </a:solidFill>
                <a:latin typeface="Poppins" panose="00000500000000000000" pitchFamily="2" charset="0"/>
                <a:cs typeface="Poppins" panose="00000500000000000000" pitchFamily="2" charset="0"/>
              </a:rPr>
              <a:t>= fysieke omgeving waarin mensen leven</a:t>
            </a:r>
          </a:p>
        </p:txBody>
      </p:sp>
      <p:sp>
        <p:nvSpPr>
          <p:cNvPr id="8" name="Tekstvak 7">
            <a:extLst>
              <a:ext uri="{FF2B5EF4-FFF2-40B4-BE49-F238E27FC236}">
                <a16:creationId xmlns:a16="http://schemas.microsoft.com/office/drawing/2014/main" id="{D1F387C9-AF58-4520-8413-9446A068A3EB}"/>
              </a:ext>
            </a:extLst>
          </p:cNvPr>
          <p:cNvSpPr txBox="1"/>
          <p:nvPr/>
        </p:nvSpPr>
        <p:spPr>
          <a:xfrm>
            <a:off x="5817336" y="3628497"/>
            <a:ext cx="4894998" cy="830997"/>
          </a:xfrm>
          <a:prstGeom prst="rect">
            <a:avLst/>
          </a:prstGeom>
          <a:noFill/>
        </p:spPr>
        <p:txBody>
          <a:bodyPr wrap="square" rtlCol="0">
            <a:spAutoFit/>
          </a:bodyPr>
          <a:lstStyle/>
          <a:p>
            <a:pPr defTabSz="914355"/>
            <a:r>
              <a:rPr lang="nl-BE" sz="2400" b="1" spc="-140">
                <a:solidFill>
                  <a:srgbClr val="B42B55"/>
                </a:solidFill>
                <a:latin typeface="Poppins" panose="00000500000000000000" pitchFamily="2" charset="0"/>
                <a:cs typeface="Poppins" panose="00000500000000000000" pitchFamily="2" charset="0"/>
              </a:rPr>
              <a:t>Persoonlijke factoren </a:t>
            </a:r>
            <a:r>
              <a:rPr lang="nl-BE" sz="2400" spc="-140">
                <a:solidFill>
                  <a:srgbClr val="B42B55"/>
                </a:solidFill>
                <a:latin typeface="Poppins" panose="00000500000000000000" pitchFamily="2" charset="0"/>
                <a:cs typeface="Poppins" panose="00000500000000000000" pitchFamily="2" charset="0"/>
              </a:rPr>
              <a:t>= iemands individuele achtergrond</a:t>
            </a:r>
          </a:p>
        </p:txBody>
      </p:sp>
      <p:pic>
        <p:nvPicPr>
          <p:cNvPr id="4" name="Picture 3">
            <a:extLst>
              <a:ext uri="{FF2B5EF4-FFF2-40B4-BE49-F238E27FC236}">
                <a16:creationId xmlns:a16="http://schemas.microsoft.com/office/drawing/2014/main" id="{573A65A3-335B-5611-850F-10B1779ECCA9}"/>
              </a:ext>
            </a:extLst>
          </p:cNvPr>
          <p:cNvPicPr>
            <a:picLocks noChangeAspect="1"/>
          </p:cNvPicPr>
          <p:nvPr/>
        </p:nvPicPr>
        <p:blipFill>
          <a:blip r:embed="rId5"/>
          <a:stretch>
            <a:fillRect/>
          </a:stretch>
        </p:blipFill>
        <p:spPr>
          <a:xfrm>
            <a:off x="3758007" y="1053606"/>
            <a:ext cx="4299500" cy="2104942"/>
          </a:xfrm>
          <a:prstGeom prst="rect">
            <a:avLst/>
          </a:prstGeom>
        </p:spPr>
      </p:pic>
      <p:sp>
        <p:nvSpPr>
          <p:cNvPr id="9" name="Rectangle 8">
            <a:extLst>
              <a:ext uri="{FF2B5EF4-FFF2-40B4-BE49-F238E27FC236}">
                <a16:creationId xmlns:a16="http://schemas.microsoft.com/office/drawing/2014/main" id="{CE0BAE50-26E8-081E-4A6E-C8E064E39CB2}"/>
              </a:ext>
            </a:extLst>
          </p:cNvPr>
          <p:cNvSpPr/>
          <p:nvPr/>
        </p:nvSpPr>
        <p:spPr>
          <a:xfrm>
            <a:off x="4454434" y="2517523"/>
            <a:ext cx="3422469" cy="75165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5"/>
            <a:endParaRPr lang="en-US" sz="3600">
              <a:solidFill>
                <a:srgbClr val="B42B55"/>
              </a:solidFill>
              <a:latin typeface="FlandersArtSans-Regular"/>
            </a:endParaRPr>
          </a:p>
        </p:txBody>
      </p:sp>
      <p:sp>
        <p:nvSpPr>
          <p:cNvPr id="11" name="TextBox 9">
            <a:extLst>
              <a:ext uri="{FF2B5EF4-FFF2-40B4-BE49-F238E27FC236}">
                <a16:creationId xmlns:a16="http://schemas.microsoft.com/office/drawing/2014/main" id="{AED1190F-652A-6DEB-9814-972418E2CE29}"/>
              </a:ext>
            </a:extLst>
          </p:cNvPr>
          <p:cNvSpPr txBox="1"/>
          <p:nvPr/>
        </p:nvSpPr>
        <p:spPr>
          <a:xfrm>
            <a:off x="2611559" y="169649"/>
            <a:ext cx="7403978" cy="730841"/>
          </a:xfrm>
          <a:prstGeom prst="rect">
            <a:avLst/>
          </a:prstGeom>
        </p:spPr>
        <p:txBody>
          <a:bodyPr wrap="square" lIns="0" tIns="0" rIns="0" bIns="0" rtlCol="0" anchor="t">
            <a:spAutoFit/>
          </a:bodyPr>
          <a:lstStyle/>
          <a:p>
            <a:pPr algn="ctr">
              <a:lnSpc>
                <a:spcPts val="5782"/>
              </a:lnSpc>
            </a:pPr>
            <a:r>
              <a:rPr lang="en-US" sz="4819" spc="-96">
                <a:solidFill>
                  <a:srgbClr val="026666"/>
                </a:solidFill>
                <a:latin typeface="Poppins Bold"/>
              </a:rPr>
              <a:t>Hoe </a:t>
            </a:r>
            <a:r>
              <a:rPr lang="en-US" sz="4819" spc="-96" err="1">
                <a:solidFill>
                  <a:srgbClr val="026666"/>
                </a:solidFill>
                <a:latin typeface="Poppins Bold"/>
              </a:rPr>
              <a:t>gebruik</a:t>
            </a:r>
            <a:r>
              <a:rPr lang="en-US" sz="4819" spc="-96">
                <a:solidFill>
                  <a:srgbClr val="026666"/>
                </a:solidFill>
                <a:latin typeface="Poppins Bold"/>
              </a:rPr>
              <a:t> je ICF-CY?</a:t>
            </a:r>
          </a:p>
        </p:txBody>
      </p:sp>
      <p:sp>
        <p:nvSpPr>
          <p:cNvPr id="12" name="Freeform 10">
            <a:extLst>
              <a:ext uri="{FF2B5EF4-FFF2-40B4-BE49-F238E27FC236}">
                <a16:creationId xmlns:a16="http://schemas.microsoft.com/office/drawing/2014/main" id="{0825EDD6-F483-C569-892F-AED8D67C2904}"/>
              </a:ext>
            </a:extLst>
          </p:cNvPr>
          <p:cNvSpPr/>
          <p:nvPr/>
        </p:nvSpPr>
        <p:spPr>
          <a:xfrm rot="10800000">
            <a:off x="0" y="1119945"/>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13000"/>
            </a:blip>
            <a:srcRect/>
            <a:stretch>
              <a:fillRect/>
            </a:stretch>
          </a:blipFill>
        </p:spPr>
        <p:txBody>
          <a:bodyPr/>
          <a:lstStyle/>
          <a:p>
            <a:pPr defTabSz="914446">
              <a:defRPr/>
            </a:pPr>
            <a:endParaRPr sz="1200">
              <a:solidFill>
                <a:prstClr val="black"/>
              </a:solidFill>
              <a:latin typeface="Aptos" panose="02110004020202020204"/>
            </a:endParaRPr>
          </a:p>
        </p:txBody>
      </p:sp>
      <p:pic>
        <p:nvPicPr>
          <p:cNvPr id="13" name="Audio 12">
            <a:extLst>
              <a:ext uri="{FF2B5EF4-FFF2-40B4-BE49-F238E27FC236}">
                <a16:creationId xmlns:a16="http://schemas.microsoft.com/office/drawing/2014/main" id="{1F3276B8-1B62-97A5-6DE8-B7183EB1B7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1018004"/>
      </p:ext>
    </p:extLst>
  </p:cSld>
  <p:clrMapOvr>
    <a:masterClrMapping/>
  </p:clrMapOvr>
  <p:transition spd="slow" advTm="9355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0D2A18-F4D3-694E-F2CD-F5B94E4B37A6}"/>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B2D40FF3-5003-6605-F1CF-F2A4D0896B07}"/>
              </a:ext>
            </a:extLst>
          </p:cNvPr>
          <p:cNvSpPr txBox="1"/>
          <p:nvPr/>
        </p:nvSpPr>
        <p:spPr>
          <a:xfrm>
            <a:off x="486393" y="160488"/>
            <a:ext cx="11335657" cy="1495538"/>
          </a:xfrm>
          <a:prstGeom prst="rect">
            <a:avLst/>
          </a:prstGeom>
        </p:spPr>
        <p:txBody>
          <a:bodyPr wrap="square" lIns="0" tIns="0" rIns="0" bIns="0" rtlCol="0" anchor="t">
            <a:spAutoFit/>
          </a:bodyPr>
          <a:lstStyle/>
          <a:p>
            <a:pPr algn="ctr">
              <a:lnSpc>
                <a:spcPts val="5782"/>
              </a:lnSpc>
            </a:pPr>
            <a:r>
              <a:rPr lang="nl-BE" sz="5400" spc="-96">
                <a:solidFill>
                  <a:srgbClr val="026666"/>
                </a:solidFill>
                <a:latin typeface="Poppins Bold"/>
              </a:rPr>
              <a:t>ICF-CY toepassen is geen doel op zich maar een middel om…</a:t>
            </a:r>
            <a:endParaRPr lang="en-US" sz="5400" spc="-96">
              <a:solidFill>
                <a:srgbClr val="026666"/>
              </a:solidFill>
              <a:latin typeface="Poppins Bold"/>
            </a:endParaRPr>
          </a:p>
        </p:txBody>
      </p:sp>
      <p:sp>
        <p:nvSpPr>
          <p:cNvPr id="3" name="Tijdelijke aanduiding voor tekst 2">
            <a:extLst>
              <a:ext uri="{FF2B5EF4-FFF2-40B4-BE49-F238E27FC236}">
                <a16:creationId xmlns:a16="http://schemas.microsoft.com/office/drawing/2014/main" id="{D59AB119-DD80-1E1E-B32C-4AF9684D3853}"/>
              </a:ext>
            </a:extLst>
          </p:cNvPr>
          <p:cNvSpPr txBox="1">
            <a:spLocks/>
          </p:cNvSpPr>
          <p:nvPr/>
        </p:nvSpPr>
        <p:spPr>
          <a:xfrm>
            <a:off x="486393" y="970454"/>
            <a:ext cx="11574978" cy="4661089"/>
          </a:xfrm>
          <a:prstGeom prst="rect">
            <a:avLst/>
          </a:prstGeom>
        </p:spPr>
        <p:txBody>
          <a:bodyPr vert="horz" lIns="91434" tIns="45717" rIns="91434" bIns="45717" rtlCol="0" anchor="ctr">
            <a:norm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spcBef>
                <a:spcPts val="0"/>
              </a:spcBef>
              <a:spcAft>
                <a:spcPts val="1200"/>
              </a:spcAft>
              <a:buFont typeface="Wingdings" panose="05000000000000000000" pitchFamily="2" charset="2"/>
              <a:buChar char="§"/>
            </a:pPr>
            <a:endParaRPr lang="en-US" sz="3000">
              <a:solidFill>
                <a:srgbClr val="02AAB4"/>
              </a:solidFill>
              <a:latin typeface="Poppins" panose="00000500000000000000" pitchFamily="2" charset="0"/>
              <a:cs typeface="Poppins" panose="00000500000000000000" pitchFamily="2" charset="0"/>
            </a:endParaRPr>
          </a:p>
        </p:txBody>
      </p:sp>
      <p:graphicFrame>
        <p:nvGraphicFramePr>
          <p:cNvPr id="2" name="Tijdelijke aanduiding voor tekst 2">
            <a:extLst>
              <a:ext uri="{FF2B5EF4-FFF2-40B4-BE49-F238E27FC236}">
                <a16:creationId xmlns:a16="http://schemas.microsoft.com/office/drawing/2014/main" id="{54C296FB-6393-1839-26DA-AB178BAC734F}"/>
              </a:ext>
            </a:extLst>
          </p:cNvPr>
          <p:cNvGraphicFramePr/>
          <p:nvPr>
            <p:extLst>
              <p:ext uri="{D42A27DB-BD31-4B8C-83A1-F6EECF244321}">
                <p14:modId xmlns:p14="http://schemas.microsoft.com/office/powerpoint/2010/main" val="321399429"/>
              </p:ext>
            </p:extLst>
          </p:nvPr>
        </p:nvGraphicFramePr>
        <p:xfrm>
          <a:off x="691936" y="1344396"/>
          <a:ext cx="11355682" cy="52735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Freeform 10">
            <a:extLst>
              <a:ext uri="{FF2B5EF4-FFF2-40B4-BE49-F238E27FC236}">
                <a16:creationId xmlns:a16="http://schemas.microsoft.com/office/drawing/2014/main" id="{851C2A09-E9C4-B28C-DBE7-093D74CE5587}"/>
              </a:ext>
            </a:extLst>
          </p:cNvPr>
          <p:cNvSpPr/>
          <p:nvPr/>
        </p:nvSpPr>
        <p:spPr>
          <a:xfrm rot="18645103">
            <a:off x="9545398" y="-1627305"/>
            <a:ext cx="4320419"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11">
              <a:alphaModFix amt="25000"/>
            </a:blip>
            <a:srcRect/>
            <a:stretch>
              <a:fillRect/>
            </a:stretch>
          </a:blipFill>
        </p:spPr>
        <p:txBody>
          <a:bodyPr/>
          <a:lstStyle/>
          <a:p>
            <a:pPr defTabSz="1371600"/>
            <a:endParaRPr>
              <a:solidFill>
                <a:prstClr val="black"/>
              </a:solidFill>
              <a:latin typeface="Aptos" panose="02110004020202020204"/>
            </a:endParaRPr>
          </a:p>
        </p:txBody>
      </p:sp>
      <p:pic>
        <p:nvPicPr>
          <p:cNvPr id="8" name="Audio 7">
            <a:extLst>
              <a:ext uri="{FF2B5EF4-FFF2-40B4-BE49-F238E27FC236}">
                <a16:creationId xmlns:a16="http://schemas.microsoft.com/office/drawing/2014/main" id="{F7D03B49-AEA4-59C3-31D2-B1CA7690748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614913152"/>
      </p:ext>
    </p:extLst>
  </p:cSld>
  <p:clrMapOvr>
    <a:masterClrMapping/>
  </p:clrMapOvr>
  <p:transition spd="slow" advTm="9122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129091" y="7544"/>
            <a:ext cx="12062909" cy="1325476"/>
          </a:xfrm>
          <a:prstGeom prst="rect">
            <a:avLst/>
          </a:prstGeom>
          <a:noFill/>
          <a:ln>
            <a:noFill/>
          </a:ln>
        </p:spPr>
        <p:txBody>
          <a:bodyPr vert="horz" lIns="91419" tIns="45697" rIns="91419" bIns="45697" rtlCol="0" anchor="ctr" anchorCtr="0">
            <a:noAutofit/>
          </a:bodyPr>
          <a:lstStyle/>
          <a:p>
            <a:pPr algn="ctr">
              <a:spcBef>
                <a:spcPts val="0"/>
              </a:spcBef>
              <a:buClr>
                <a:srgbClr val="016666"/>
              </a:buClr>
              <a:buSzPct val="25000"/>
            </a:pPr>
            <a:r>
              <a:rPr lang="nl-BE" sz="5400" spc="-96">
                <a:solidFill>
                  <a:srgbClr val="026666"/>
                </a:solidFill>
                <a:latin typeface="Poppins Bold"/>
                <a:ea typeface="+mn-ea"/>
                <a:cs typeface="+mn-cs"/>
                <a:sym typeface="Open Sans"/>
              </a:rPr>
              <a:t>ICF-CY binnen het </a:t>
            </a:r>
            <a:r>
              <a:rPr lang="nl-BE" sz="5400" spc="-96" err="1">
                <a:solidFill>
                  <a:srgbClr val="026666"/>
                </a:solidFill>
                <a:latin typeface="Poppins Bold"/>
                <a:ea typeface="+mn-ea"/>
                <a:cs typeface="+mn-cs"/>
                <a:sym typeface="Open Sans"/>
              </a:rPr>
              <a:t>Prodia</a:t>
            </a:r>
            <a:r>
              <a:rPr lang="nl-BE" sz="5400" spc="-96">
                <a:solidFill>
                  <a:srgbClr val="026666"/>
                </a:solidFill>
                <a:latin typeface="Poppins Bold"/>
                <a:ea typeface="+mn-ea"/>
                <a:cs typeface="+mn-cs"/>
                <a:sym typeface="Open Sans"/>
              </a:rPr>
              <a:t>-model</a:t>
            </a:r>
          </a:p>
        </p:txBody>
      </p:sp>
      <p:pic>
        <p:nvPicPr>
          <p:cNvPr id="3" name="Afbeelding 2" descr="Afbeelding met tekst, schermopname, cirkel, Graphics&#10;&#10;Automatisch gegenereerde beschrijving">
            <a:hlinkClick r:id="rId5"/>
            <a:extLst>
              <a:ext uri="{FF2B5EF4-FFF2-40B4-BE49-F238E27FC236}">
                <a16:creationId xmlns:a16="http://schemas.microsoft.com/office/drawing/2014/main" id="{E9207A9C-E818-4211-0E51-046DD6963275}"/>
              </a:ext>
            </a:extLst>
          </p:cNvPr>
          <p:cNvPicPr>
            <a:picLocks noChangeAspect="1"/>
          </p:cNvPicPr>
          <p:nvPr/>
        </p:nvPicPr>
        <p:blipFill>
          <a:blip r:embed="rId6"/>
          <a:stretch>
            <a:fillRect/>
          </a:stretch>
        </p:blipFill>
        <p:spPr>
          <a:xfrm>
            <a:off x="1161301" y="1241151"/>
            <a:ext cx="9613379" cy="5525783"/>
          </a:xfrm>
          <a:prstGeom prst="rect">
            <a:avLst/>
          </a:prstGeom>
        </p:spPr>
      </p:pic>
      <p:sp>
        <p:nvSpPr>
          <p:cNvPr id="4" name="Freeform 10">
            <a:extLst>
              <a:ext uri="{FF2B5EF4-FFF2-40B4-BE49-F238E27FC236}">
                <a16:creationId xmlns:a16="http://schemas.microsoft.com/office/drawing/2014/main" id="{4D0CA404-863B-DE37-442F-AF190B1882F9}"/>
              </a:ext>
            </a:extLst>
          </p:cNvPr>
          <p:cNvSpPr/>
          <p:nvPr/>
        </p:nvSpPr>
        <p:spPr>
          <a:xfrm>
            <a:off x="9434553" y="3223991"/>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7">
              <a:alphaModFix amt="38000"/>
            </a:blip>
            <a:srcRect/>
            <a:stretch>
              <a:fillRect/>
            </a:stretch>
          </a:blipFill>
        </p:spPr>
        <p:txBody>
          <a:bodyPr/>
          <a:lstStyle/>
          <a:p>
            <a:pPr defTabSz="914446">
              <a:defRPr/>
            </a:pPr>
            <a:endParaRPr sz="1200">
              <a:solidFill>
                <a:prstClr val="black"/>
              </a:solidFill>
              <a:latin typeface="Aptos" panose="02110004020202020204"/>
            </a:endParaRPr>
          </a:p>
        </p:txBody>
      </p:sp>
      <p:pic>
        <p:nvPicPr>
          <p:cNvPr id="7" name="Audio 6">
            <a:extLst>
              <a:ext uri="{FF2B5EF4-FFF2-40B4-BE49-F238E27FC236}">
                <a16:creationId xmlns:a16="http://schemas.microsoft.com/office/drawing/2014/main" id="{98CF0A0A-22BB-44A2-95FB-EED8981D04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65313941"/>
      </p:ext>
    </p:extLst>
  </p:cSld>
  <p:clrMapOvr>
    <a:masterClrMapping/>
  </p:clrMapOvr>
  <p:transition spd="slow" advTm="6164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A76D5D9-524E-84C0-2DB9-DC4F1A9774FE}"/>
              </a:ext>
            </a:extLst>
          </p:cNvPr>
          <p:cNvSpPr txBox="1"/>
          <p:nvPr/>
        </p:nvSpPr>
        <p:spPr>
          <a:xfrm>
            <a:off x="114300" y="157656"/>
            <a:ext cx="12077699" cy="923330"/>
          </a:xfrm>
          <a:prstGeom prst="rect">
            <a:avLst/>
          </a:prstGeom>
          <a:noFill/>
        </p:spPr>
        <p:txBody>
          <a:bodyPr wrap="square">
            <a:spAutoFit/>
          </a:bodyPr>
          <a:lstStyle/>
          <a:p>
            <a:pPr algn="ctr"/>
            <a:r>
              <a:rPr lang="nl-BE" sz="5400" spc="-96" dirty="0">
                <a:solidFill>
                  <a:srgbClr val="026666"/>
                </a:solidFill>
                <a:latin typeface="Poppins Bold"/>
                <a:ea typeface="+mn-ea"/>
                <a:cs typeface="+mn-cs"/>
                <a:sym typeface="Open Sans"/>
              </a:rPr>
              <a:t>ICF-CY binnen het </a:t>
            </a:r>
            <a:r>
              <a:rPr lang="nl-BE" sz="5400" spc="-96" dirty="0" err="1">
                <a:solidFill>
                  <a:srgbClr val="026666"/>
                </a:solidFill>
                <a:latin typeface="Poppins Bold"/>
                <a:ea typeface="+mn-ea"/>
                <a:cs typeface="+mn-cs"/>
                <a:sym typeface="Open Sans"/>
              </a:rPr>
              <a:t>Prodia</a:t>
            </a:r>
            <a:r>
              <a:rPr lang="nl-BE" sz="5400" spc="-96" dirty="0">
                <a:solidFill>
                  <a:srgbClr val="026666"/>
                </a:solidFill>
                <a:latin typeface="Poppins Bold"/>
                <a:ea typeface="+mn-ea"/>
                <a:cs typeface="+mn-cs"/>
                <a:sym typeface="Open Sans"/>
              </a:rPr>
              <a:t>-model</a:t>
            </a:r>
            <a:endParaRPr lang="nl-BE" sz="5400" dirty="0"/>
          </a:p>
        </p:txBody>
      </p:sp>
      <p:sp>
        <p:nvSpPr>
          <p:cNvPr id="6" name="Freeform 10">
            <a:extLst>
              <a:ext uri="{FF2B5EF4-FFF2-40B4-BE49-F238E27FC236}">
                <a16:creationId xmlns:a16="http://schemas.microsoft.com/office/drawing/2014/main" id="{5B9A428B-27B9-4F2A-EA19-FEF9EAE4120E}"/>
              </a:ext>
            </a:extLst>
          </p:cNvPr>
          <p:cNvSpPr/>
          <p:nvPr/>
        </p:nvSpPr>
        <p:spPr>
          <a:xfrm>
            <a:off x="9434553" y="3223991"/>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8" name="Tekstvak 7">
            <a:extLst>
              <a:ext uri="{FF2B5EF4-FFF2-40B4-BE49-F238E27FC236}">
                <a16:creationId xmlns:a16="http://schemas.microsoft.com/office/drawing/2014/main" id="{740A1075-97D1-F534-F677-DB79D58104A6}"/>
              </a:ext>
            </a:extLst>
          </p:cNvPr>
          <p:cNvSpPr txBox="1"/>
          <p:nvPr/>
        </p:nvSpPr>
        <p:spPr>
          <a:xfrm>
            <a:off x="8135078" y="1428356"/>
            <a:ext cx="3843562" cy="4401205"/>
          </a:xfrm>
          <a:prstGeom prst="rect">
            <a:avLst/>
          </a:prstGeom>
          <a:noFill/>
        </p:spPr>
        <p:txBody>
          <a:bodyPr wrap="square" rtlCol="0">
            <a:spAutoFit/>
          </a:bodyPr>
          <a:lstStyle/>
          <a:p>
            <a:r>
              <a:rPr lang="nl-NL" sz="2800">
                <a:solidFill>
                  <a:srgbClr val="3A6666"/>
                </a:solidFill>
                <a:latin typeface="Poppins" panose="00000500000000000000" pitchFamily="2" charset="0"/>
                <a:cs typeface="Poppins" panose="00000500000000000000" pitchFamily="2" charset="0"/>
              </a:rPr>
              <a:t>Wie het </a:t>
            </a:r>
            <a:r>
              <a:rPr lang="nl-NL" sz="2800" err="1">
                <a:solidFill>
                  <a:srgbClr val="3A6666"/>
                </a:solidFill>
                <a:latin typeface="Poppins" panose="00000500000000000000" pitchFamily="2" charset="0"/>
                <a:cs typeface="Poppins" panose="00000500000000000000" pitchFamily="2" charset="0"/>
              </a:rPr>
              <a:t>Prodia</a:t>
            </a:r>
            <a:r>
              <a:rPr lang="nl-NL" sz="2800">
                <a:solidFill>
                  <a:srgbClr val="3A6666"/>
                </a:solidFill>
                <a:latin typeface="Poppins" panose="00000500000000000000" pitchFamily="2" charset="0"/>
                <a:cs typeface="Poppins" panose="00000500000000000000" pitchFamily="2" charset="0"/>
              </a:rPr>
              <a:t>-model hanteert, neemt ook de clusters van ICF-CY mee</a:t>
            </a:r>
          </a:p>
          <a:p>
            <a:endParaRPr lang="nl-NL" sz="2800">
              <a:solidFill>
                <a:srgbClr val="3A6666"/>
              </a:solidFill>
              <a:latin typeface="Poppins" panose="00000500000000000000" pitchFamily="2" charset="0"/>
              <a:cs typeface="Poppins" panose="00000500000000000000" pitchFamily="2" charset="0"/>
            </a:endParaRPr>
          </a:p>
          <a:p>
            <a:r>
              <a:rPr lang="nl-NL" sz="2800" b="1">
                <a:solidFill>
                  <a:srgbClr val="3A6666"/>
                </a:solidFill>
                <a:latin typeface="Poppins" panose="00000500000000000000" pitchFamily="2" charset="0"/>
                <a:cs typeface="Poppins" panose="00000500000000000000" pitchFamily="2" charset="0"/>
              </a:rPr>
              <a:t>maar…</a:t>
            </a:r>
          </a:p>
          <a:p>
            <a:r>
              <a:rPr lang="nl-NL" sz="2800">
                <a:solidFill>
                  <a:srgbClr val="3A6666"/>
                </a:solidFill>
                <a:latin typeface="Poppins" panose="00000500000000000000" pitchFamily="2" charset="0"/>
                <a:cs typeface="Poppins" panose="00000500000000000000" pitchFamily="2" charset="0"/>
              </a:rPr>
              <a:t>je moet zelf tot concretisering en diepgang komen</a:t>
            </a:r>
            <a:endParaRPr lang="nl-BE" sz="2800">
              <a:solidFill>
                <a:srgbClr val="3A6666"/>
              </a:solidFill>
              <a:latin typeface="Poppins" panose="00000500000000000000" pitchFamily="2" charset="0"/>
              <a:cs typeface="Poppins" panose="00000500000000000000" pitchFamily="2" charset="0"/>
            </a:endParaRPr>
          </a:p>
        </p:txBody>
      </p:sp>
      <p:grpSp>
        <p:nvGrpSpPr>
          <p:cNvPr id="2" name="Groep 1">
            <a:extLst>
              <a:ext uri="{FF2B5EF4-FFF2-40B4-BE49-F238E27FC236}">
                <a16:creationId xmlns:a16="http://schemas.microsoft.com/office/drawing/2014/main" id="{529E7664-AFDB-411C-0C95-9EE8B00B9C16}"/>
              </a:ext>
            </a:extLst>
          </p:cNvPr>
          <p:cNvGrpSpPr/>
          <p:nvPr/>
        </p:nvGrpSpPr>
        <p:grpSpPr>
          <a:xfrm>
            <a:off x="514628" y="1428356"/>
            <a:ext cx="7084588" cy="5046452"/>
            <a:chOff x="1775163" y="177894"/>
            <a:chExt cx="8641673" cy="6116394"/>
          </a:xfrm>
        </p:grpSpPr>
        <p:pic>
          <p:nvPicPr>
            <p:cNvPr id="4" name="Afbeelding 3">
              <a:extLst>
                <a:ext uri="{FF2B5EF4-FFF2-40B4-BE49-F238E27FC236}">
                  <a16:creationId xmlns:a16="http://schemas.microsoft.com/office/drawing/2014/main" id="{07F75AEA-FA49-B628-C0D9-F2837B5BE4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31662" y="4204923"/>
              <a:ext cx="2189954" cy="2089365"/>
            </a:xfrm>
            <a:prstGeom prst="rect">
              <a:avLst/>
            </a:prstGeom>
          </p:spPr>
        </p:pic>
        <p:pic>
          <p:nvPicPr>
            <p:cNvPr id="7" name="Afbeelding 6">
              <a:extLst>
                <a:ext uri="{FF2B5EF4-FFF2-40B4-BE49-F238E27FC236}">
                  <a16:creationId xmlns:a16="http://schemas.microsoft.com/office/drawing/2014/main" id="{34F26142-49EF-3599-16E3-2B722548C7A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69802" y="4435938"/>
              <a:ext cx="2212592" cy="1742788"/>
            </a:xfrm>
            <a:prstGeom prst="rect">
              <a:avLst/>
            </a:prstGeom>
          </p:spPr>
        </p:pic>
        <p:pic>
          <p:nvPicPr>
            <p:cNvPr id="9" name="Afbeelding 8">
              <a:extLst>
                <a:ext uri="{FF2B5EF4-FFF2-40B4-BE49-F238E27FC236}">
                  <a16:creationId xmlns:a16="http://schemas.microsoft.com/office/drawing/2014/main" id="{8CBD80BB-891A-9E78-0F5B-F7EA8F5303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75163" y="4427136"/>
              <a:ext cx="2036553" cy="1751590"/>
            </a:xfrm>
            <a:prstGeom prst="rect">
              <a:avLst/>
            </a:prstGeom>
          </p:spPr>
        </p:pic>
        <p:pic>
          <p:nvPicPr>
            <p:cNvPr id="10" name="Afbeelding 9" descr="Afbeelding met tekst, schermopname, Lettertype, diagram&#10;&#10;Automatisch gegenereerde beschrijving">
              <a:extLst>
                <a:ext uri="{FF2B5EF4-FFF2-40B4-BE49-F238E27FC236}">
                  <a16:creationId xmlns:a16="http://schemas.microsoft.com/office/drawing/2014/main" id="{34FBEAF0-724A-432C-79F6-D595A8C366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6801" y="177894"/>
              <a:ext cx="8010035" cy="3212224"/>
            </a:xfrm>
            <a:prstGeom prst="rect">
              <a:avLst/>
            </a:prstGeom>
          </p:spPr>
        </p:pic>
        <p:cxnSp>
          <p:nvCxnSpPr>
            <p:cNvPr id="11" name="Rechte verbindingslijn met pijl 10">
              <a:extLst>
                <a:ext uri="{FF2B5EF4-FFF2-40B4-BE49-F238E27FC236}">
                  <a16:creationId xmlns:a16="http://schemas.microsoft.com/office/drawing/2014/main" id="{0BFB58DF-0986-F1B1-D260-5E5554062FC0}"/>
                </a:ext>
              </a:extLst>
            </p:cNvPr>
            <p:cNvCxnSpPr>
              <a:cxnSpLocks/>
              <a:stCxn id="4" idx="0"/>
            </p:cNvCxnSpPr>
            <p:nvPr/>
          </p:nvCxnSpPr>
          <p:spPr>
            <a:xfrm flipV="1">
              <a:off x="8626639" y="3467883"/>
              <a:ext cx="0" cy="7370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3A6269D7-5117-7633-58B0-4C8EBF453A93}"/>
                </a:ext>
              </a:extLst>
            </p:cNvPr>
            <p:cNvCxnSpPr>
              <a:cxnSpLocks/>
              <a:stCxn id="9" idx="0"/>
            </p:cNvCxnSpPr>
            <p:nvPr/>
          </p:nvCxnSpPr>
          <p:spPr>
            <a:xfrm flipV="1">
              <a:off x="2793440" y="3467883"/>
              <a:ext cx="1134819" cy="95925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B7746EB3-3A2C-0980-6674-AF1C45F4C381}"/>
                </a:ext>
              </a:extLst>
            </p:cNvPr>
            <p:cNvCxnSpPr>
              <a:cxnSpLocks/>
              <a:stCxn id="7" idx="0"/>
            </p:cNvCxnSpPr>
            <p:nvPr/>
          </p:nvCxnSpPr>
          <p:spPr>
            <a:xfrm flipH="1" flipV="1">
              <a:off x="5159405" y="3425403"/>
              <a:ext cx="516693" cy="1010535"/>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DA5F1861-CEB6-12BC-14F8-F60C56F6A3EC}"/>
                </a:ext>
              </a:extLst>
            </p:cNvPr>
            <p:cNvCxnSpPr>
              <a:cxnSpLocks/>
              <a:stCxn id="4" idx="0"/>
            </p:cNvCxnSpPr>
            <p:nvPr/>
          </p:nvCxnSpPr>
          <p:spPr>
            <a:xfrm flipV="1">
              <a:off x="8626639" y="2152400"/>
              <a:ext cx="782543"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200D2F6B-AAA3-56FE-59D1-CBC13D6192F8}"/>
                </a:ext>
              </a:extLst>
            </p:cNvPr>
            <p:cNvCxnSpPr>
              <a:cxnSpLocks/>
              <a:stCxn id="4" idx="0"/>
            </p:cNvCxnSpPr>
            <p:nvPr/>
          </p:nvCxnSpPr>
          <p:spPr>
            <a:xfrm flipH="1" flipV="1">
              <a:off x="5500772" y="2152400"/>
              <a:ext cx="3125867"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914997D1-AEDC-6A9C-A3FC-02605DEB2FCB}"/>
                </a:ext>
              </a:extLst>
            </p:cNvPr>
            <p:cNvCxnSpPr>
              <a:cxnSpLocks/>
              <a:stCxn id="4" idx="0"/>
            </p:cNvCxnSpPr>
            <p:nvPr/>
          </p:nvCxnSpPr>
          <p:spPr>
            <a:xfrm flipH="1" flipV="1">
              <a:off x="7415119" y="2152400"/>
              <a:ext cx="1211520"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Audio 25">
            <a:extLst>
              <a:ext uri="{FF2B5EF4-FFF2-40B4-BE49-F238E27FC236}">
                <a16:creationId xmlns:a16="http://schemas.microsoft.com/office/drawing/2014/main" id="{7A690A95-6DF0-96ED-929A-4A7E865988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38581194"/>
      </p:ext>
    </p:extLst>
  </p:cSld>
  <p:clrMapOvr>
    <a:masterClrMapping/>
  </p:clrMapOvr>
  <p:transition spd="slow" advTm="6157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FB1096-0A2B-9E13-ADFA-1CC4F31DF9F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BEBA99E-5BC8-4BE3-9824-34E85506304D}"/>
              </a:ext>
            </a:extLst>
          </p:cNvPr>
          <p:cNvSpPr txBox="1"/>
          <p:nvPr/>
        </p:nvSpPr>
        <p:spPr>
          <a:xfrm>
            <a:off x="114300" y="157656"/>
            <a:ext cx="12077699" cy="923330"/>
          </a:xfrm>
          <a:prstGeom prst="rect">
            <a:avLst/>
          </a:prstGeom>
          <a:noFill/>
        </p:spPr>
        <p:txBody>
          <a:bodyPr wrap="square">
            <a:spAutoFit/>
          </a:bodyPr>
          <a:lstStyle/>
          <a:p>
            <a:pPr algn="ctr"/>
            <a:r>
              <a:rPr lang="nl-BE" sz="5400" spc="-96">
                <a:solidFill>
                  <a:srgbClr val="026666"/>
                </a:solidFill>
                <a:latin typeface="Poppins Bold"/>
                <a:ea typeface="+mn-ea"/>
                <a:cs typeface="+mn-cs"/>
                <a:sym typeface="Open Sans"/>
              </a:rPr>
              <a:t>ICF-CY binnen het </a:t>
            </a:r>
            <a:r>
              <a:rPr lang="nl-BE" sz="5400" spc="-96" err="1">
                <a:solidFill>
                  <a:srgbClr val="026666"/>
                </a:solidFill>
                <a:latin typeface="Poppins Bold"/>
                <a:ea typeface="+mn-ea"/>
                <a:cs typeface="+mn-cs"/>
                <a:sym typeface="Open Sans"/>
              </a:rPr>
              <a:t>Prodia</a:t>
            </a:r>
            <a:r>
              <a:rPr lang="nl-BE" sz="5400" spc="-96">
                <a:solidFill>
                  <a:srgbClr val="026666"/>
                </a:solidFill>
                <a:latin typeface="Poppins Bold"/>
                <a:ea typeface="+mn-ea"/>
                <a:cs typeface="+mn-cs"/>
                <a:sym typeface="Open Sans"/>
              </a:rPr>
              <a:t>-model</a:t>
            </a:r>
            <a:endParaRPr lang="nl-BE" sz="5400"/>
          </a:p>
        </p:txBody>
      </p:sp>
      <p:sp>
        <p:nvSpPr>
          <p:cNvPr id="6" name="Freeform 10">
            <a:extLst>
              <a:ext uri="{FF2B5EF4-FFF2-40B4-BE49-F238E27FC236}">
                <a16:creationId xmlns:a16="http://schemas.microsoft.com/office/drawing/2014/main" id="{A3690AD9-E55E-C363-7240-D8619D1294B2}"/>
              </a:ext>
            </a:extLst>
          </p:cNvPr>
          <p:cNvSpPr/>
          <p:nvPr/>
        </p:nvSpPr>
        <p:spPr>
          <a:xfrm>
            <a:off x="9434553" y="3223991"/>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8" name="Tekstvak 7">
            <a:extLst>
              <a:ext uri="{FF2B5EF4-FFF2-40B4-BE49-F238E27FC236}">
                <a16:creationId xmlns:a16="http://schemas.microsoft.com/office/drawing/2014/main" id="{47BAFCF3-1DE9-98B3-C920-09BF6FB7871A}"/>
              </a:ext>
            </a:extLst>
          </p:cNvPr>
          <p:cNvSpPr txBox="1"/>
          <p:nvPr/>
        </p:nvSpPr>
        <p:spPr>
          <a:xfrm>
            <a:off x="530615" y="1252977"/>
            <a:ext cx="7437124" cy="5262979"/>
          </a:xfrm>
          <a:prstGeom prst="rect">
            <a:avLst/>
          </a:prstGeom>
          <a:noFill/>
        </p:spPr>
        <p:txBody>
          <a:bodyPr wrap="square" rtlCol="0">
            <a:spAutoFit/>
          </a:bodyPr>
          <a:lstStyle/>
          <a:p>
            <a:r>
              <a:rPr lang="nl-NL" sz="2800">
                <a:solidFill>
                  <a:srgbClr val="3A6666"/>
                </a:solidFill>
                <a:latin typeface="Poppins" panose="00000500000000000000" pitchFamily="2" charset="0"/>
                <a:cs typeface="Poppins" panose="00000500000000000000" pitchFamily="2" charset="0"/>
              </a:rPr>
              <a:t>Wie clustert binnen ICF-CY, hanteert ook het Prodia-model</a:t>
            </a:r>
          </a:p>
          <a:p>
            <a:endParaRPr lang="nl-NL" sz="2800">
              <a:solidFill>
                <a:srgbClr val="3A6666"/>
              </a:solidFill>
              <a:latin typeface="Poppins" panose="00000500000000000000" pitchFamily="2" charset="0"/>
              <a:cs typeface="Poppins" panose="00000500000000000000" pitchFamily="2" charset="0"/>
            </a:endParaRPr>
          </a:p>
          <a:p>
            <a:r>
              <a:rPr lang="nl-NL" sz="2800" b="1">
                <a:solidFill>
                  <a:srgbClr val="3A6666"/>
                </a:solidFill>
                <a:latin typeface="Poppins" panose="00000500000000000000" pitchFamily="2" charset="0"/>
                <a:cs typeface="Poppins" panose="00000500000000000000" pitchFamily="2" charset="0"/>
              </a:rPr>
              <a:t>maar…</a:t>
            </a:r>
          </a:p>
          <a:p>
            <a:pPr marL="457200" indent="-457200">
              <a:buFontTx/>
              <a:buChar char="-"/>
            </a:pPr>
            <a:r>
              <a:rPr lang="nl-NL" sz="2800">
                <a:solidFill>
                  <a:srgbClr val="3A6666"/>
                </a:solidFill>
                <a:latin typeface="Poppins" panose="00000500000000000000" pitchFamily="2" charset="0"/>
                <a:cs typeface="Poppins" panose="00000500000000000000" pitchFamily="2" charset="0"/>
              </a:rPr>
              <a:t>Kan minder gebruik maken van inzichten uit achterliggende theoretische modellen</a:t>
            </a:r>
            <a:endParaRPr lang="nl-BE" sz="2800">
              <a:solidFill>
                <a:srgbClr val="3A6666"/>
              </a:solidFill>
              <a:latin typeface="Poppins" panose="00000500000000000000" pitchFamily="2" charset="0"/>
              <a:cs typeface="Poppins" panose="00000500000000000000" pitchFamily="2" charset="0"/>
            </a:endParaRPr>
          </a:p>
          <a:p>
            <a:pPr marL="457200" indent="-457200">
              <a:buFontTx/>
              <a:buChar char="-"/>
            </a:pPr>
            <a:r>
              <a:rPr lang="nl-NL" sz="2800">
                <a:solidFill>
                  <a:srgbClr val="3A6666"/>
                </a:solidFill>
                <a:latin typeface="Poppins" panose="00000500000000000000" pitchFamily="2" charset="0"/>
                <a:cs typeface="Poppins" panose="00000500000000000000" pitchFamily="2" charset="0"/>
              </a:rPr>
              <a:t>heeft voor externe factoren minder kapstokken om de vertaling te maken naar wat dit voor deze leerling in deze contexten betekent voor het bereiken van doelen.</a:t>
            </a:r>
          </a:p>
        </p:txBody>
      </p:sp>
      <p:grpSp>
        <p:nvGrpSpPr>
          <p:cNvPr id="5" name="Groep 4">
            <a:extLst>
              <a:ext uri="{FF2B5EF4-FFF2-40B4-BE49-F238E27FC236}">
                <a16:creationId xmlns:a16="http://schemas.microsoft.com/office/drawing/2014/main" id="{D6F80C9B-D607-BEF4-91DD-013746FDD149}"/>
              </a:ext>
            </a:extLst>
          </p:cNvPr>
          <p:cNvGrpSpPr>
            <a:grpSpLocks noChangeAspect="1"/>
          </p:cNvGrpSpPr>
          <p:nvPr/>
        </p:nvGrpSpPr>
        <p:grpSpPr>
          <a:xfrm>
            <a:off x="8360092" y="2375205"/>
            <a:ext cx="3542294" cy="2523226"/>
            <a:chOff x="1775163" y="177894"/>
            <a:chExt cx="8641673" cy="6116394"/>
          </a:xfrm>
        </p:grpSpPr>
        <p:pic>
          <p:nvPicPr>
            <p:cNvPr id="17" name="Afbeelding 16">
              <a:extLst>
                <a:ext uri="{FF2B5EF4-FFF2-40B4-BE49-F238E27FC236}">
                  <a16:creationId xmlns:a16="http://schemas.microsoft.com/office/drawing/2014/main" id="{81CC85E5-5D24-B63D-CA57-E8D4EF893A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31662" y="4204923"/>
              <a:ext cx="2189954" cy="2089365"/>
            </a:xfrm>
            <a:prstGeom prst="rect">
              <a:avLst/>
            </a:prstGeom>
          </p:spPr>
        </p:pic>
        <p:pic>
          <p:nvPicPr>
            <p:cNvPr id="18" name="Afbeelding 17">
              <a:extLst>
                <a:ext uri="{FF2B5EF4-FFF2-40B4-BE49-F238E27FC236}">
                  <a16:creationId xmlns:a16="http://schemas.microsoft.com/office/drawing/2014/main" id="{9FB3CF3A-722D-F693-94A0-890573609D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569802" y="4435938"/>
              <a:ext cx="2212592" cy="1742788"/>
            </a:xfrm>
            <a:prstGeom prst="rect">
              <a:avLst/>
            </a:prstGeom>
          </p:spPr>
        </p:pic>
        <p:pic>
          <p:nvPicPr>
            <p:cNvPr id="19" name="Afbeelding 18">
              <a:extLst>
                <a:ext uri="{FF2B5EF4-FFF2-40B4-BE49-F238E27FC236}">
                  <a16:creationId xmlns:a16="http://schemas.microsoft.com/office/drawing/2014/main" id="{5F1EB1A1-AEA7-253F-C804-4DCCB7D8A0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75163" y="4427136"/>
              <a:ext cx="2036553" cy="1751590"/>
            </a:xfrm>
            <a:prstGeom prst="rect">
              <a:avLst/>
            </a:prstGeom>
          </p:spPr>
        </p:pic>
        <p:pic>
          <p:nvPicPr>
            <p:cNvPr id="20" name="Afbeelding 19" descr="Afbeelding met tekst, schermopname, Lettertype, diagram&#10;&#10;Automatisch gegenereerde beschrijving">
              <a:extLst>
                <a:ext uri="{FF2B5EF4-FFF2-40B4-BE49-F238E27FC236}">
                  <a16:creationId xmlns:a16="http://schemas.microsoft.com/office/drawing/2014/main" id="{CCB594F4-052F-F5F0-6D19-C6FD5DCA84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6801" y="177894"/>
              <a:ext cx="8010035" cy="3212224"/>
            </a:xfrm>
            <a:prstGeom prst="rect">
              <a:avLst/>
            </a:prstGeom>
          </p:spPr>
        </p:pic>
        <p:cxnSp>
          <p:nvCxnSpPr>
            <p:cNvPr id="21" name="Rechte verbindingslijn met pijl 20">
              <a:extLst>
                <a:ext uri="{FF2B5EF4-FFF2-40B4-BE49-F238E27FC236}">
                  <a16:creationId xmlns:a16="http://schemas.microsoft.com/office/drawing/2014/main" id="{FE71F36A-F82E-248A-9954-00D6AAC8506C}"/>
                </a:ext>
              </a:extLst>
            </p:cNvPr>
            <p:cNvCxnSpPr>
              <a:cxnSpLocks/>
              <a:stCxn id="17" idx="0"/>
            </p:cNvCxnSpPr>
            <p:nvPr/>
          </p:nvCxnSpPr>
          <p:spPr>
            <a:xfrm flipV="1">
              <a:off x="8626639" y="3467883"/>
              <a:ext cx="0" cy="73704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2C193CA7-BCD6-22F4-BE8E-583B944A7184}"/>
                </a:ext>
              </a:extLst>
            </p:cNvPr>
            <p:cNvCxnSpPr>
              <a:cxnSpLocks/>
              <a:stCxn id="19" idx="0"/>
            </p:cNvCxnSpPr>
            <p:nvPr/>
          </p:nvCxnSpPr>
          <p:spPr>
            <a:xfrm flipV="1">
              <a:off x="2793440" y="3467883"/>
              <a:ext cx="1134819" cy="95925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20CABF66-D986-CD2B-809F-12ACE0A88B3A}"/>
                </a:ext>
              </a:extLst>
            </p:cNvPr>
            <p:cNvCxnSpPr>
              <a:cxnSpLocks/>
              <a:stCxn id="18" idx="0"/>
            </p:cNvCxnSpPr>
            <p:nvPr/>
          </p:nvCxnSpPr>
          <p:spPr>
            <a:xfrm flipH="1" flipV="1">
              <a:off x="5159405" y="3425403"/>
              <a:ext cx="516693" cy="1010535"/>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35079EF6-7E15-3408-39C0-FBCF29C8208E}"/>
                </a:ext>
              </a:extLst>
            </p:cNvPr>
            <p:cNvCxnSpPr>
              <a:cxnSpLocks/>
              <a:stCxn id="17" idx="0"/>
            </p:cNvCxnSpPr>
            <p:nvPr/>
          </p:nvCxnSpPr>
          <p:spPr>
            <a:xfrm flipV="1">
              <a:off x="8626639" y="2152400"/>
              <a:ext cx="782543"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1CBA1D88-A004-B4CE-8EE9-B4F875990B39}"/>
                </a:ext>
              </a:extLst>
            </p:cNvPr>
            <p:cNvCxnSpPr>
              <a:cxnSpLocks/>
              <a:stCxn id="17" idx="0"/>
            </p:cNvCxnSpPr>
            <p:nvPr/>
          </p:nvCxnSpPr>
          <p:spPr>
            <a:xfrm flipH="1" flipV="1">
              <a:off x="5500772" y="2152400"/>
              <a:ext cx="3125867"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698F5C93-6FD2-9B4E-CB48-475CD6C1DD89}"/>
                </a:ext>
              </a:extLst>
            </p:cNvPr>
            <p:cNvCxnSpPr>
              <a:cxnSpLocks/>
              <a:stCxn id="17" idx="0"/>
            </p:cNvCxnSpPr>
            <p:nvPr/>
          </p:nvCxnSpPr>
          <p:spPr>
            <a:xfrm flipH="1" flipV="1">
              <a:off x="7415119" y="2152400"/>
              <a:ext cx="1211520" cy="20525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Audio 11">
            <a:extLst>
              <a:ext uri="{FF2B5EF4-FFF2-40B4-BE49-F238E27FC236}">
                <a16:creationId xmlns:a16="http://schemas.microsoft.com/office/drawing/2014/main" id="{F28048AE-1C98-81B4-EC5E-41F3CE0403F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62119018"/>
      </p:ext>
    </p:extLst>
  </p:cSld>
  <p:clrMapOvr>
    <a:masterClrMapping/>
  </p:clrMapOvr>
  <p:transition spd="slow" advTm="7587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245890-62B6-41E6-6B30-D803DA6DC6A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E0A37DE-7596-F0F5-ECF2-A317F0665E0D}"/>
              </a:ext>
            </a:extLst>
          </p:cNvPr>
          <p:cNvGrpSpPr/>
          <p:nvPr/>
        </p:nvGrpSpPr>
        <p:grpSpPr>
          <a:xfrm rot="5400000">
            <a:off x="-1092160" y="3247825"/>
            <a:ext cx="6646579" cy="3655688"/>
            <a:chOff x="0" y="0"/>
            <a:chExt cx="4060920" cy="2233549"/>
          </a:xfrm>
        </p:grpSpPr>
        <p:sp>
          <p:nvSpPr>
            <p:cNvPr id="3" name="Freeform 3">
              <a:extLst>
                <a:ext uri="{FF2B5EF4-FFF2-40B4-BE49-F238E27FC236}">
                  <a16:creationId xmlns:a16="http://schemas.microsoft.com/office/drawing/2014/main" id="{9CEFC218-59E5-7FF0-C801-CD1925B828A0}"/>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sz="1000"/>
            </a:p>
          </p:txBody>
        </p:sp>
        <p:sp>
          <p:nvSpPr>
            <p:cNvPr id="4" name="Freeform 4">
              <a:extLst>
                <a:ext uri="{FF2B5EF4-FFF2-40B4-BE49-F238E27FC236}">
                  <a16:creationId xmlns:a16="http://schemas.microsoft.com/office/drawing/2014/main" id="{13581053-6AED-90FE-EC03-2B5D75690D70}"/>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sz="1000"/>
            </a:p>
          </p:txBody>
        </p:sp>
      </p:grpSp>
      <p:grpSp>
        <p:nvGrpSpPr>
          <p:cNvPr id="5" name="Group 5">
            <a:extLst>
              <a:ext uri="{FF2B5EF4-FFF2-40B4-BE49-F238E27FC236}">
                <a16:creationId xmlns:a16="http://schemas.microsoft.com/office/drawing/2014/main" id="{713500FA-3159-CC72-1FDF-1DB6C7C0191B}"/>
              </a:ext>
            </a:extLst>
          </p:cNvPr>
          <p:cNvGrpSpPr/>
          <p:nvPr/>
        </p:nvGrpSpPr>
        <p:grpSpPr>
          <a:xfrm rot="5400000">
            <a:off x="6637583" y="3247824"/>
            <a:ext cx="6646577" cy="3655688"/>
            <a:chOff x="0" y="0"/>
            <a:chExt cx="4060919" cy="2233549"/>
          </a:xfrm>
        </p:grpSpPr>
        <p:sp>
          <p:nvSpPr>
            <p:cNvPr id="6" name="Freeform 6">
              <a:extLst>
                <a:ext uri="{FF2B5EF4-FFF2-40B4-BE49-F238E27FC236}">
                  <a16:creationId xmlns:a16="http://schemas.microsoft.com/office/drawing/2014/main" id="{EC842948-2C1B-01C0-E2B5-3BE4616128DF}"/>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sz="1200"/>
            </a:p>
          </p:txBody>
        </p:sp>
        <p:sp>
          <p:nvSpPr>
            <p:cNvPr id="7" name="Freeform 7">
              <a:extLst>
                <a:ext uri="{FF2B5EF4-FFF2-40B4-BE49-F238E27FC236}">
                  <a16:creationId xmlns:a16="http://schemas.microsoft.com/office/drawing/2014/main" id="{F349B0AC-5798-F4E5-6A26-47E69D8E3E17}"/>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sz="1200"/>
            </a:p>
          </p:txBody>
        </p:sp>
      </p:grpSp>
      <p:grpSp>
        <p:nvGrpSpPr>
          <p:cNvPr id="8" name="Group 8">
            <a:extLst>
              <a:ext uri="{FF2B5EF4-FFF2-40B4-BE49-F238E27FC236}">
                <a16:creationId xmlns:a16="http://schemas.microsoft.com/office/drawing/2014/main" id="{07154DBB-350F-9A51-AEBE-4BD64B7498C8}"/>
              </a:ext>
            </a:extLst>
          </p:cNvPr>
          <p:cNvGrpSpPr/>
          <p:nvPr/>
        </p:nvGrpSpPr>
        <p:grpSpPr>
          <a:xfrm rot="5400000">
            <a:off x="2772712" y="3247824"/>
            <a:ext cx="6646577" cy="3655688"/>
            <a:chOff x="0" y="0"/>
            <a:chExt cx="4060919" cy="2233549"/>
          </a:xfrm>
        </p:grpSpPr>
        <p:sp>
          <p:nvSpPr>
            <p:cNvPr id="9" name="Freeform 9">
              <a:extLst>
                <a:ext uri="{FF2B5EF4-FFF2-40B4-BE49-F238E27FC236}">
                  <a16:creationId xmlns:a16="http://schemas.microsoft.com/office/drawing/2014/main" id="{190122E8-A28A-77D0-8D44-E81F250C6C15}"/>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sz="1200"/>
            </a:p>
          </p:txBody>
        </p:sp>
        <p:sp>
          <p:nvSpPr>
            <p:cNvPr id="10" name="Freeform 10">
              <a:extLst>
                <a:ext uri="{FF2B5EF4-FFF2-40B4-BE49-F238E27FC236}">
                  <a16:creationId xmlns:a16="http://schemas.microsoft.com/office/drawing/2014/main" id="{5DD9592B-FF4E-25DE-688D-BD16892A3BDD}"/>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sz="1200"/>
            </a:p>
          </p:txBody>
        </p:sp>
      </p:grpSp>
      <p:sp>
        <p:nvSpPr>
          <p:cNvPr id="11" name="Freeform 11">
            <a:extLst>
              <a:ext uri="{FF2B5EF4-FFF2-40B4-BE49-F238E27FC236}">
                <a16:creationId xmlns:a16="http://schemas.microsoft.com/office/drawing/2014/main" id="{15C6BCB7-EA40-4E27-6962-673C3DA97082}"/>
              </a:ext>
            </a:extLst>
          </p:cNvPr>
          <p:cNvSpPr/>
          <p:nvPr/>
        </p:nvSpPr>
        <p:spPr>
          <a:xfrm>
            <a:off x="1401272" y="2327315"/>
            <a:ext cx="1647685" cy="1258419"/>
          </a:xfrm>
          <a:custGeom>
            <a:avLst/>
            <a:gdLst/>
            <a:ahLst/>
            <a:cxnLst/>
            <a:rect l="l" t="t" r="r" b="b"/>
            <a:pathLst>
              <a:path w="2471527" h="1887629">
                <a:moveTo>
                  <a:pt x="0" y="0"/>
                </a:moveTo>
                <a:lnTo>
                  <a:pt x="2471527" y="0"/>
                </a:lnTo>
                <a:lnTo>
                  <a:pt x="2471527" y="1887629"/>
                </a:lnTo>
                <a:lnTo>
                  <a:pt x="0" y="1887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sz="1200"/>
          </a:p>
        </p:txBody>
      </p:sp>
      <p:sp>
        <p:nvSpPr>
          <p:cNvPr id="12" name="Freeform 12">
            <a:extLst>
              <a:ext uri="{FF2B5EF4-FFF2-40B4-BE49-F238E27FC236}">
                <a16:creationId xmlns:a16="http://schemas.microsoft.com/office/drawing/2014/main" id="{46D65994-88F2-190E-542F-40BCC138A7B9}"/>
              </a:ext>
            </a:extLst>
          </p:cNvPr>
          <p:cNvSpPr/>
          <p:nvPr/>
        </p:nvSpPr>
        <p:spPr>
          <a:xfrm>
            <a:off x="5399711" y="2078091"/>
            <a:ext cx="1392579" cy="1638328"/>
          </a:xfrm>
          <a:custGeom>
            <a:avLst/>
            <a:gdLst/>
            <a:ahLst/>
            <a:cxnLst/>
            <a:rect l="l" t="t" r="r" b="b"/>
            <a:pathLst>
              <a:path w="2088869" h="2457492">
                <a:moveTo>
                  <a:pt x="0" y="0"/>
                </a:moveTo>
                <a:lnTo>
                  <a:pt x="2088868" y="0"/>
                </a:lnTo>
                <a:lnTo>
                  <a:pt x="2088868" y="2457492"/>
                </a:lnTo>
                <a:lnTo>
                  <a:pt x="0" y="2457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sz="1200"/>
          </a:p>
        </p:txBody>
      </p:sp>
      <p:sp>
        <p:nvSpPr>
          <p:cNvPr id="13" name="Freeform 13">
            <a:extLst>
              <a:ext uri="{FF2B5EF4-FFF2-40B4-BE49-F238E27FC236}">
                <a16:creationId xmlns:a16="http://schemas.microsoft.com/office/drawing/2014/main" id="{015A8C45-4782-5F9A-8FB4-E0C2D7899A77}"/>
              </a:ext>
            </a:extLst>
          </p:cNvPr>
          <p:cNvSpPr/>
          <p:nvPr/>
        </p:nvSpPr>
        <p:spPr>
          <a:xfrm>
            <a:off x="9263694" y="2223543"/>
            <a:ext cx="1425649" cy="1465963"/>
          </a:xfrm>
          <a:custGeom>
            <a:avLst/>
            <a:gdLst/>
            <a:ahLst/>
            <a:cxnLst/>
            <a:rect l="l" t="t" r="r" b="b"/>
            <a:pathLst>
              <a:path w="2138474" h="2198945">
                <a:moveTo>
                  <a:pt x="0" y="0"/>
                </a:moveTo>
                <a:lnTo>
                  <a:pt x="2138474" y="0"/>
                </a:lnTo>
                <a:lnTo>
                  <a:pt x="2138474" y="2198945"/>
                </a:lnTo>
                <a:lnTo>
                  <a:pt x="0" y="2198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sz="1200"/>
          </a:p>
        </p:txBody>
      </p:sp>
      <p:sp>
        <p:nvSpPr>
          <p:cNvPr id="14" name="TextBox 14">
            <a:extLst>
              <a:ext uri="{FF2B5EF4-FFF2-40B4-BE49-F238E27FC236}">
                <a16:creationId xmlns:a16="http://schemas.microsoft.com/office/drawing/2014/main" id="{BB08A24B-AC0F-C6EF-99F6-86C3F0C64197}"/>
              </a:ext>
            </a:extLst>
          </p:cNvPr>
          <p:cNvSpPr txBox="1"/>
          <p:nvPr/>
        </p:nvSpPr>
        <p:spPr>
          <a:xfrm>
            <a:off x="1283082" y="647700"/>
            <a:ext cx="9625836" cy="706155"/>
          </a:xfrm>
          <a:prstGeom prst="rect">
            <a:avLst/>
          </a:prstGeom>
        </p:spPr>
        <p:txBody>
          <a:bodyPr lIns="0" tIns="0" rIns="0" bIns="0" rtlCol="0" anchor="t">
            <a:spAutoFit/>
          </a:bodyPr>
          <a:lstStyle/>
          <a:p>
            <a:pPr algn="ctr">
              <a:lnSpc>
                <a:spcPts val="5600"/>
              </a:lnSpc>
            </a:pPr>
            <a:r>
              <a:rPr lang="en-US" sz="4666" spc="-93">
                <a:solidFill>
                  <a:srgbClr val="026666"/>
                </a:solidFill>
                <a:latin typeface="Poppins Bold"/>
              </a:rPr>
              <a:t>Mee(r) met </a:t>
            </a:r>
            <a:r>
              <a:rPr lang="en-US" sz="4666" spc="-93" err="1">
                <a:solidFill>
                  <a:srgbClr val="026666"/>
                </a:solidFill>
                <a:latin typeface="Poppins Bold"/>
              </a:rPr>
              <a:t>Prodia</a:t>
            </a:r>
            <a:r>
              <a:rPr lang="en-US" sz="4666" spc="-93">
                <a:solidFill>
                  <a:srgbClr val="026666"/>
                </a:solidFill>
                <a:latin typeface="Poppins Bold"/>
              </a:rPr>
              <a:t>? </a:t>
            </a:r>
          </a:p>
        </p:txBody>
      </p:sp>
      <p:sp>
        <p:nvSpPr>
          <p:cNvPr id="15" name="TextBox 15">
            <a:extLst>
              <a:ext uri="{FF2B5EF4-FFF2-40B4-BE49-F238E27FC236}">
                <a16:creationId xmlns:a16="http://schemas.microsoft.com/office/drawing/2014/main" id="{B6A63A53-91E8-8D4C-6E74-0319DA2DE53C}"/>
              </a:ext>
            </a:extLst>
          </p:cNvPr>
          <p:cNvSpPr txBox="1"/>
          <p:nvPr/>
        </p:nvSpPr>
        <p:spPr>
          <a:xfrm>
            <a:off x="861558" y="4779328"/>
            <a:ext cx="2501389" cy="1386790"/>
          </a:xfrm>
          <a:prstGeom prst="rect">
            <a:avLst/>
          </a:prstGeom>
        </p:spPr>
        <p:txBody>
          <a:bodyPr lIns="0" tIns="0" rIns="0" bIns="0" rtlCol="0" anchor="t">
            <a:spAutoFit/>
          </a:bodyPr>
          <a:lstStyle/>
          <a:p>
            <a:pPr algn="ctr">
              <a:lnSpc>
                <a:spcPts val="2240"/>
              </a:lnSpc>
            </a:pPr>
            <a:endParaRPr sz="1200" dirty="0"/>
          </a:p>
          <a:p>
            <a:pPr algn="ctr">
              <a:lnSpc>
                <a:spcPts val="2240"/>
              </a:lnSpc>
            </a:pPr>
            <a:endParaRPr lang="en-US" sz="1600" u="sng" dirty="0">
              <a:solidFill>
                <a:srgbClr val="1D4355"/>
              </a:solidFill>
              <a:latin typeface="Open Sauce"/>
            </a:endParaRPr>
          </a:p>
          <a:p>
            <a:pPr algn="ctr">
              <a:lnSpc>
                <a:spcPts val="2240"/>
              </a:lnSpc>
            </a:pPr>
            <a:endParaRPr lang="en-US" sz="1600" dirty="0">
              <a:solidFill>
                <a:srgbClr val="1D4355"/>
              </a:solidFill>
              <a:latin typeface="Open Sauce"/>
            </a:endParaRPr>
          </a:p>
          <a:p>
            <a:pPr algn="ctr">
              <a:lnSpc>
                <a:spcPts val="2240"/>
              </a:lnSpc>
            </a:pPr>
            <a:endParaRPr lang="en-US" sz="1600" u="sng" dirty="0">
              <a:solidFill>
                <a:srgbClr val="1D4355"/>
              </a:solidFill>
              <a:latin typeface="Open Sauce"/>
            </a:endParaRPr>
          </a:p>
          <a:p>
            <a:pPr algn="ctr">
              <a:lnSpc>
                <a:spcPts val="2240"/>
              </a:lnSpc>
            </a:pPr>
            <a:endParaRPr lang="en-US" sz="1600" u="sng" dirty="0">
              <a:solidFill>
                <a:srgbClr val="1D4355"/>
              </a:solidFill>
              <a:latin typeface="Open Sauce"/>
            </a:endParaRPr>
          </a:p>
        </p:txBody>
      </p:sp>
      <p:sp>
        <p:nvSpPr>
          <p:cNvPr id="16" name="TextBox 16">
            <a:extLst>
              <a:ext uri="{FF2B5EF4-FFF2-40B4-BE49-F238E27FC236}">
                <a16:creationId xmlns:a16="http://schemas.microsoft.com/office/drawing/2014/main" id="{DA538819-368F-7717-8265-F5B5D6214AF0}"/>
              </a:ext>
            </a:extLst>
          </p:cNvPr>
          <p:cNvSpPr txBox="1"/>
          <p:nvPr/>
        </p:nvSpPr>
        <p:spPr>
          <a:xfrm>
            <a:off x="861558" y="4060903"/>
            <a:ext cx="2501389" cy="283411"/>
          </a:xfrm>
          <a:prstGeom prst="rect">
            <a:avLst/>
          </a:prstGeom>
        </p:spPr>
        <p:txBody>
          <a:bodyPr lIns="0" tIns="0" rIns="0" bIns="0" rtlCol="0" anchor="t">
            <a:spAutoFit/>
          </a:bodyPr>
          <a:lstStyle/>
          <a:p>
            <a:pPr algn="ctr">
              <a:lnSpc>
                <a:spcPts val="2253"/>
              </a:lnSpc>
            </a:pPr>
            <a:r>
              <a:rPr lang="en-US" sz="1733">
                <a:solidFill>
                  <a:srgbClr val="1D4355"/>
                </a:solidFill>
                <a:latin typeface="Poppins" panose="00000500000000000000" pitchFamily="2" charset="0"/>
                <a:cs typeface="Poppins" panose="00000500000000000000" pitchFamily="2" charset="0"/>
              </a:rPr>
              <a:t>AAN DE SLAG</a:t>
            </a:r>
          </a:p>
        </p:txBody>
      </p:sp>
      <p:sp>
        <p:nvSpPr>
          <p:cNvPr id="17" name="TextBox 17">
            <a:extLst>
              <a:ext uri="{FF2B5EF4-FFF2-40B4-BE49-F238E27FC236}">
                <a16:creationId xmlns:a16="http://schemas.microsoft.com/office/drawing/2014/main" id="{5B311A78-DD8F-9668-077B-30AA64659B40}"/>
              </a:ext>
            </a:extLst>
          </p:cNvPr>
          <p:cNvSpPr txBox="1"/>
          <p:nvPr/>
        </p:nvSpPr>
        <p:spPr>
          <a:xfrm>
            <a:off x="8710177" y="4781225"/>
            <a:ext cx="2501389" cy="822533"/>
          </a:xfrm>
          <a:prstGeom prst="rect">
            <a:avLst/>
          </a:prstGeom>
        </p:spPr>
        <p:txBody>
          <a:bodyPr lIns="0" tIns="0" rIns="0" bIns="0" rtlCol="0" anchor="t">
            <a:spAutoFit/>
          </a:bodyPr>
          <a:lstStyle/>
          <a:p>
            <a:pPr>
              <a:lnSpc>
                <a:spcPts val="2239"/>
              </a:lnSpc>
            </a:pPr>
            <a:endParaRPr lang="en-US" sz="1600">
              <a:solidFill>
                <a:srgbClr val="1D4355"/>
              </a:solidFill>
              <a:latin typeface="Open Sauce"/>
            </a:endParaRPr>
          </a:p>
          <a:p>
            <a:pPr>
              <a:lnSpc>
                <a:spcPts val="2239"/>
              </a:lnSpc>
            </a:pPr>
            <a:endParaRPr lang="en-US" sz="1600">
              <a:solidFill>
                <a:srgbClr val="1D4355"/>
              </a:solidFill>
              <a:latin typeface="Open Sauce"/>
            </a:endParaRPr>
          </a:p>
          <a:p>
            <a:pPr>
              <a:lnSpc>
                <a:spcPts val="2239"/>
              </a:lnSpc>
            </a:pPr>
            <a:endParaRPr lang="en-US" sz="1600">
              <a:solidFill>
                <a:srgbClr val="1D4355"/>
              </a:solidFill>
              <a:latin typeface="Open Sauce"/>
            </a:endParaRPr>
          </a:p>
        </p:txBody>
      </p:sp>
      <p:sp>
        <p:nvSpPr>
          <p:cNvPr id="18" name="TextBox 18">
            <a:extLst>
              <a:ext uri="{FF2B5EF4-FFF2-40B4-BE49-F238E27FC236}">
                <a16:creationId xmlns:a16="http://schemas.microsoft.com/office/drawing/2014/main" id="{48A52E9B-65A8-E9E3-EF4E-92845E9C0E3A}"/>
              </a:ext>
            </a:extLst>
          </p:cNvPr>
          <p:cNvSpPr txBox="1"/>
          <p:nvPr/>
        </p:nvSpPr>
        <p:spPr>
          <a:xfrm>
            <a:off x="8409507" y="4060903"/>
            <a:ext cx="3102729" cy="283411"/>
          </a:xfrm>
          <a:prstGeom prst="rect">
            <a:avLst/>
          </a:prstGeom>
        </p:spPr>
        <p:txBody>
          <a:bodyPr lIns="0" tIns="0" rIns="0" bIns="0" rtlCol="0" anchor="t">
            <a:spAutoFit/>
          </a:bodyPr>
          <a:lstStyle/>
          <a:p>
            <a:pPr algn="ctr">
              <a:lnSpc>
                <a:spcPts val="2253"/>
              </a:lnSpc>
            </a:pPr>
            <a:r>
              <a:rPr lang="en-US" sz="1733">
                <a:solidFill>
                  <a:srgbClr val="1D4355"/>
                </a:solidFill>
                <a:latin typeface="Poppins" panose="00000500000000000000" pitchFamily="2" charset="0"/>
                <a:cs typeface="Poppins" panose="00000500000000000000" pitchFamily="2" charset="0"/>
              </a:rPr>
              <a:t>NOG MEER WETEN </a:t>
            </a:r>
          </a:p>
        </p:txBody>
      </p:sp>
      <p:grpSp>
        <p:nvGrpSpPr>
          <p:cNvPr id="19" name="Group 19">
            <a:extLst>
              <a:ext uri="{FF2B5EF4-FFF2-40B4-BE49-F238E27FC236}">
                <a16:creationId xmlns:a16="http://schemas.microsoft.com/office/drawing/2014/main" id="{CCA1CD58-D691-7211-7838-B2A3EB9E43B1}"/>
              </a:ext>
            </a:extLst>
          </p:cNvPr>
          <p:cNvGrpSpPr/>
          <p:nvPr/>
        </p:nvGrpSpPr>
        <p:grpSpPr>
          <a:xfrm>
            <a:off x="4845306" y="4062490"/>
            <a:ext cx="2501389" cy="988668"/>
            <a:chOff x="0" y="-9525"/>
            <a:chExt cx="5002777" cy="1977336"/>
          </a:xfrm>
        </p:grpSpPr>
        <p:sp>
          <p:nvSpPr>
            <p:cNvPr id="20" name="TextBox 20">
              <a:extLst>
                <a:ext uri="{FF2B5EF4-FFF2-40B4-BE49-F238E27FC236}">
                  <a16:creationId xmlns:a16="http://schemas.microsoft.com/office/drawing/2014/main" id="{D70831F7-C164-E652-FED5-36E4997E22A7}"/>
                </a:ext>
              </a:extLst>
            </p:cNvPr>
            <p:cNvSpPr txBox="1"/>
            <p:nvPr/>
          </p:nvSpPr>
          <p:spPr>
            <a:xfrm>
              <a:off x="0" y="1451259"/>
              <a:ext cx="5002777" cy="516552"/>
            </a:xfrm>
            <a:prstGeom prst="rect">
              <a:avLst/>
            </a:prstGeom>
          </p:spPr>
          <p:txBody>
            <a:bodyPr lIns="0" tIns="0" rIns="0" bIns="0" rtlCol="0" anchor="t">
              <a:spAutoFit/>
            </a:bodyPr>
            <a:lstStyle/>
            <a:p>
              <a:pPr>
                <a:lnSpc>
                  <a:spcPts val="2239"/>
                </a:lnSpc>
              </a:pPr>
              <a:endParaRPr lang="en-US" sz="1600">
                <a:solidFill>
                  <a:srgbClr val="1D4355"/>
                </a:solidFill>
                <a:latin typeface="Open Sauce"/>
              </a:endParaRPr>
            </a:p>
          </p:txBody>
        </p:sp>
        <p:sp>
          <p:nvSpPr>
            <p:cNvPr id="21" name="TextBox 21">
              <a:extLst>
                <a:ext uri="{FF2B5EF4-FFF2-40B4-BE49-F238E27FC236}">
                  <a16:creationId xmlns:a16="http://schemas.microsoft.com/office/drawing/2014/main" id="{6E42A340-9009-5B6D-A430-E16A3BAA44DD}"/>
                </a:ext>
              </a:extLst>
            </p:cNvPr>
            <p:cNvSpPr txBox="1"/>
            <p:nvPr/>
          </p:nvSpPr>
          <p:spPr>
            <a:xfrm>
              <a:off x="0" y="-9525"/>
              <a:ext cx="5002777" cy="566822"/>
            </a:xfrm>
            <a:prstGeom prst="rect">
              <a:avLst/>
            </a:prstGeom>
          </p:spPr>
          <p:txBody>
            <a:bodyPr lIns="0" tIns="0" rIns="0" bIns="0" rtlCol="0" anchor="t">
              <a:spAutoFit/>
            </a:bodyPr>
            <a:lstStyle/>
            <a:p>
              <a:pPr algn="ctr">
                <a:lnSpc>
                  <a:spcPts val="2253"/>
                </a:lnSpc>
              </a:pPr>
              <a:r>
                <a:rPr lang="en-US" sz="1733">
                  <a:solidFill>
                    <a:srgbClr val="1D4355"/>
                  </a:solidFill>
                  <a:latin typeface="Poppins" panose="00000500000000000000" pitchFamily="2" charset="0"/>
                  <a:cs typeface="Poppins" panose="00000500000000000000" pitchFamily="2" charset="0"/>
                </a:rPr>
                <a:t>LEER BIJ </a:t>
              </a:r>
            </a:p>
          </p:txBody>
        </p:sp>
      </p:grpSp>
      <p:sp>
        <p:nvSpPr>
          <p:cNvPr id="22" name="Tekstvak 21">
            <a:extLst>
              <a:ext uri="{FF2B5EF4-FFF2-40B4-BE49-F238E27FC236}">
                <a16:creationId xmlns:a16="http://schemas.microsoft.com/office/drawing/2014/main" id="{7914C2EE-A7F6-CC0A-45AA-4E595169325A}"/>
              </a:ext>
            </a:extLst>
          </p:cNvPr>
          <p:cNvSpPr txBox="1"/>
          <p:nvPr/>
        </p:nvSpPr>
        <p:spPr>
          <a:xfrm>
            <a:off x="434463" y="4798917"/>
            <a:ext cx="3497456" cy="646331"/>
          </a:xfrm>
          <a:prstGeom prst="rect">
            <a:avLst/>
          </a:prstGeom>
          <a:noFill/>
        </p:spPr>
        <p:txBody>
          <a:bodyPr wrap="square" rtlCol="0">
            <a:spAutoFit/>
          </a:bodyPr>
          <a:lstStyle/>
          <a:p>
            <a:pPr marL="285750" indent="-285750">
              <a:buFont typeface="Wingdings" panose="05000000000000000000" pitchFamily="2" charset="2"/>
              <a:buChar char="§"/>
            </a:pPr>
            <a:r>
              <a:rPr lang="nl-NL">
                <a:solidFill>
                  <a:srgbClr val="1D4355"/>
                </a:solidFill>
                <a:latin typeface="Poppins" panose="00000500000000000000" pitchFamily="2" charset="0"/>
                <a:cs typeface="Poppins" panose="00000500000000000000" pitchFamily="2" charset="0"/>
                <a:hlinkClick r:id="rId11"/>
              </a:rPr>
              <a:t>https://class.whofic.nl/</a:t>
            </a:r>
            <a:r>
              <a:rPr lang="nl-NL">
                <a:solidFill>
                  <a:srgbClr val="1D4355"/>
                </a:solidFill>
                <a:latin typeface="Poppins" panose="00000500000000000000" pitchFamily="2" charset="0"/>
                <a:cs typeface="Poppins" panose="00000500000000000000" pitchFamily="2" charset="0"/>
              </a:rPr>
              <a:t> </a:t>
            </a:r>
          </a:p>
          <a:p>
            <a:pPr marL="285750" indent="-285750">
              <a:buFont typeface="Wingdings" panose="05000000000000000000" pitchFamily="2" charset="2"/>
              <a:buChar char="§"/>
            </a:pPr>
            <a:endParaRPr lang="nl-BE">
              <a:solidFill>
                <a:srgbClr val="1D4355"/>
              </a:solidFill>
              <a:latin typeface="Poppins" panose="00000500000000000000" pitchFamily="2" charset="0"/>
              <a:cs typeface="Poppins" panose="00000500000000000000" pitchFamily="2" charset="0"/>
            </a:endParaRPr>
          </a:p>
        </p:txBody>
      </p:sp>
      <p:sp>
        <p:nvSpPr>
          <p:cNvPr id="23" name="Tekstvak 22">
            <a:extLst>
              <a:ext uri="{FF2B5EF4-FFF2-40B4-BE49-F238E27FC236}">
                <a16:creationId xmlns:a16="http://schemas.microsoft.com/office/drawing/2014/main" id="{BAF6D9F4-84FE-6DCF-55B7-91E93D0FDA91}"/>
              </a:ext>
            </a:extLst>
          </p:cNvPr>
          <p:cNvSpPr txBox="1"/>
          <p:nvPr/>
        </p:nvSpPr>
        <p:spPr>
          <a:xfrm>
            <a:off x="4268156" y="4779328"/>
            <a:ext cx="3497456" cy="2031325"/>
          </a:xfrm>
          <a:prstGeom prst="rect">
            <a:avLst/>
          </a:prstGeom>
          <a:noFill/>
        </p:spPr>
        <p:txBody>
          <a:bodyPr wrap="square" rtlCol="0">
            <a:spAutoFit/>
          </a:bodyPr>
          <a:lstStyle/>
          <a:p>
            <a:pPr marL="285750" indent="-285750">
              <a:buFont typeface="Wingdings" panose="05000000000000000000" pitchFamily="2" charset="2"/>
              <a:buChar char="§"/>
            </a:pPr>
            <a:r>
              <a:rPr lang="nl-NL">
                <a:solidFill>
                  <a:srgbClr val="1D4355"/>
                </a:solidFill>
                <a:latin typeface="Poppins" panose="00000500000000000000" pitchFamily="2" charset="0"/>
                <a:cs typeface="Poppins" panose="00000500000000000000" pitchFamily="2" charset="0"/>
              </a:rPr>
              <a:t>Leermodule ‘</a:t>
            </a:r>
            <a:r>
              <a:rPr lang="nl-BE">
                <a:solidFill>
                  <a:srgbClr val="1D4355"/>
                </a:solidFill>
                <a:latin typeface="Poppins" panose="00000500000000000000" pitchFamily="2" charset="0"/>
                <a:cs typeface="Poppins" panose="00000500000000000000" pitchFamily="2" charset="0"/>
                <a:hlinkClick r:id="rId12">
                  <a:extLst>
                    <a:ext uri="{A12FA001-AC4F-418D-AE19-62706E023703}">
                      <ahyp:hlinkClr xmlns:ahyp="http://schemas.microsoft.com/office/drawing/2018/hyperlinkcolor" val="tx"/>
                    </a:ext>
                  </a:extLst>
                </a:hlinkClick>
              </a:rPr>
              <a:t>Introductie tot ICF-CY</a:t>
            </a:r>
            <a:r>
              <a:rPr lang="nl-BE">
                <a:solidFill>
                  <a:srgbClr val="1D4355"/>
                </a:solidFill>
                <a:latin typeface="Poppins" panose="00000500000000000000" pitchFamily="2" charset="0"/>
                <a:cs typeface="Poppins" panose="00000500000000000000" pitchFamily="2" charset="0"/>
              </a:rPr>
              <a:t>’</a:t>
            </a:r>
          </a:p>
          <a:p>
            <a:pPr marL="285750" indent="-285750">
              <a:buFont typeface="Wingdings" panose="05000000000000000000" pitchFamily="2" charset="2"/>
              <a:buChar char="§"/>
            </a:pPr>
            <a:r>
              <a:rPr lang="nl-NL" dirty="0">
                <a:solidFill>
                  <a:srgbClr val="1D4355"/>
                </a:solidFill>
                <a:latin typeface="Poppins" panose="00000500000000000000" pitchFamily="2" charset="0"/>
                <a:cs typeface="Poppins" panose="00000500000000000000" pitchFamily="2" charset="0"/>
              </a:rPr>
              <a:t>Kennisclip ‘</a:t>
            </a:r>
            <a:r>
              <a:rPr lang="nl-NL" dirty="0">
                <a:solidFill>
                  <a:srgbClr val="1D4355"/>
                </a:solidFill>
                <a:latin typeface="Poppins" panose="00000500000000000000" pitchFamily="2" charset="0"/>
                <a:cs typeface="Poppins" panose="00000500000000000000" pitchFamily="2" charset="0"/>
                <a:hlinkClick r:id="rId13">
                  <a:extLst>
                    <a:ext uri="{A12FA001-AC4F-418D-AE19-62706E023703}">
                      <ahyp:hlinkClr xmlns:ahyp="http://schemas.microsoft.com/office/drawing/2018/hyperlinkcolor" val="tx"/>
                    </a:ext>
                  </a:extLst>
                </a:hlinkClick>
              </a:rPr>
              <a:t>het </a:t>
            </a:r>
            <a:r>
              <a:rPr lang="nl-NL" dirty="0" err="1">
                <a:solidFill>
                  <a:srgbClr val="1D4355"/>
                </a:solidFill>
                <a:latin typeface="Poppins" panose="00000500000000000000" pitchFamily="2" charset="0"/>
                <a:cs typeface="Poppins" panose="00000500000000000000" pitchFamily="2" charset="0"/>
                <a:hlinkClick r:id="rId13">
                  <a:extLst>
                    <a:ext uri="{A12FA001-AC4F-418D-AE19-62706E023703}">
                      <ahyp:hlinkClr xmlns:ahyp="http://schemas.microsoft.com/office/drawing/2018/hyperlinkcolor" val="tx"/>
                    </a:ext>
                  </a:extLst>
                </a:hlinkClick>
              </a:rPr>
              <a:t>Prodia</a:t>
            </a:r>
            <a:r>
              <a:rPr lang="nl-NL" dirty="0">
                <a:solidFill>
                  <a:srgbClr val="1D4355"/>
                </a:solidFill>
                <a:latin typeface="Poppins" panose="00000500000000000000" pitchFamily="2" charset="0"/>
                <a:cs typeface="Poppins" panose="00000500000000000000" pitchFamily="2" charset="0"/>
                <a:hlinkClick r:id="rId13">
                  <a:extLst>
                    <a:ext uri="{A12FA001-AC4F-418D-AE19-62706E023703}">
                      <ahyp:hlinkClr xmlns:ahyp="http://schemas.microsoft.com/office/drawing/2018/hyperlinkcolor" val="tx"/>
                    </a:ext>
                  </a:extLst>
                </a:hlinkClick>
              </a:rPr>
              <a:t>-model</a:t>
            </a:r>
            <a:r>
              <a:rPr lang="nl-NL" dirty="0">
                <a:solidFill>
                  <a:srgbClr val="1D4355"/>
                </a:solidFill>
                <a:latin typeface="Poppins" panose="00000500000000000000" pitchFamily="2" charset="0"/>
                <a:cs typeface="Poppins" panose="00000500000000000000" pitchFamily="2" charset="0"/>
              </a:rPr>
              <a:t>’</a:t>
            </a:r>
            <a:r>
              <a:rPr lang="nl-NL" dirty="0">
                <a:solidFill>
                  <a:srgbClr val="1D4355"/>
                </a:solidFill>
                <a:latin typeface="Poppins" panose="00000500000000000000" pitchFamily="2" charset="0"/>
                <a:cs typeface="Poppins" panose="00000500000000000000" pitchFamily="2" charset="0"/>
                <a:hlinkClick r:id="rId14">
                  <a:extLst>
                    <a:ext uri="{A12FA001-AC4F-418D-AE19-62706E023703}">
                      <ahyp:hlinkClr xmlns:ahyp="http://schemas.microsoft.com/office/drawing/2018/hyperlinkcolor" val="tx"/>
                    </a:ext>
                  </a:extLst>
                </a:hlinkClick>
              </a:rPr>
              <a:t> </a:t>
            </a:r>
          </a:p>
          <a:p>
            <a:pPr marL="285750" indent="-285750">
              <a:buFont typeface="Wingdings" panose="05000000000000000000" pitchFamily="2" charset="2"/>
              <a:buChar char="§"/>
            </a:pPr>
            <a:r>
              <a:rPr lang="nl-NL" dirty="0">
                <a:solidFill>
                  <a:srgbClr val="1D4355"/>
                </a:solidFill>
                <a:latin typeface="Poppins" panose="00000500000000000000" pitchFamily="2" charset="0"/>
                <a:cs typeface="Poppins" panose="00000500000000000000" pitchFamily="2" charset="0"/>
                <a:hlinkClick r:id="rId14">
                  <a:extLst>
                    <a:ext uri="{A12FA001-AC4F-418D-AE19-62706E023703}">
                      <ahyp:hlinkClr xmlns:ahyp="http://schemas.microsoft.com/office/drawing/2018/hyperlinkcolor" val="tx"/>
                    </a:ext>
                  </a:extLst>
                </a:hlinkClick>
              </a:rPr>
              <a:t>Het </a:t>
            </a:r>
            <a:r>
              <a:rPr lang="nl-NL" dirty="0" err="1">
                <a:solidFill>
                  <a:srgbClr val="1D4355"/>
                </a:solidFill>
                <a:latin typeface="Poppins" panose="00000500000000000000" pitchFamily="2" charset="0"/>
                <a:cs typeface="Poppins" panose="00000500000000000000" pitchFamily="2" charset="0"/>
                <a:hlinkClick r:id="rId14">
                  <a:extLst>
                    <a:ext uri="{A12FA001-AC4F-418D-AE19-62706E023703}">
                      <ahyp:hlinkClr xmlns:ahyp="http://schemas.microsoft.com/office/drawing/2018/hyperlinkcolor" val="tx"/>
                    </a:ext>
                  </a:extLst>
                </a:hlinkClick>
              </a:rPr>
              <a:t>Prodia</a:t>
            </a:r>
            <a:r>
              <a:rPr lang="nl-NL" dirty="0">
                <a:solidFill>
                  <a:srgbClr val="1D4355"/>
                </a:solidFill>
                <a:latin typeface="Poppins" panose="00000500000000000000" pitchFamily="2" charset="0"/>
                <a:cs typeface="Poppins" panose="00000500000000000000" pitchFamily="2" charset="0"/>
                <a:hlinkClick r:id="rId14">
                  <a:extLst>
                    <a:ext uri="{A12FA001-AC4F-418D-AE19-62706E023703}">
                      <ahyp:hlinkClr xmlns:ahyp="http://schemas.microsoft.com/office/drawing/2018/hyperlinkcolor" val="tx"/>
                    </a:ext>
                  </a:extLst>
                </a:hlinkClick>
              </a:rPr>
              <a:t>-model</a:t>
            </a:r>
            <a:endParaRPr lang="nl-BE" dirty="0">
              <a:solidFill>
                <a:srgbClr val="1D4355"/>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
            </a:pPr>
            <a:endParaRPr lang="nl-BE" dirty="0">
              <a:solidFill>
                <a:srgbClr val="1D4355"/>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
            </a:pPr>
            <a:endParaRPr lang="nl-BE" dirty="0">
              <a:solidFill>
                <a:srgbClr val="1D4355"/>
              </a:solidFill>
              <a:latin typeface="Poppins" panose="00000500000000000000" pitchFamily="2" charset="0"/>
              <a:cs typeface="Poppins" panose="00000500000000000000" pitchFamily="2" charset="0"/>
            </a:endParaRPr>
          </a:p>
        </p:txBody>
      </p:sp>
      <p:sp>
        <p:nvSpPr>
          <p:cNvPr id="26" name="Tekstvak 25">
            <a:extLst>
              <a:ext uri="{FF2B5EF4-FFF2-40B4-BE49-F238E27FC236}">
                <a16:creationId xmlns:a16="http://schemas.microsoft.com/office/drawing/2014/main" id="{55234C08-97EC-9737-0E38-CD4452C0943A}"/>
              </a:ext>
            </a:extLst>
          </p:cNvPr>
          <p:cNvSpPr txBox="1"/>
          <p:nvPr/>
        </p:nvSpPr>
        <p:spPr>
          <a:xfrm>
            <a:off x="8212143" y="4752222"/>
            <a:ext cx="3497456" cy="1785104"/>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nl-NL">
                <a:solidFill>
                  <a:srgbClr val="1D4355"/>
                </a:solidFill>
                <a:latin typeface="Poppins" panose="00000500000000000000" pitchFamily="2" charset="0"/>
                <a:cs typeface="Poppins" panose="00000500000000000000" pitchFamily="2" charset="0"/>
                <a:hlinkClick r:id="rId15">
                  <a:extLst>
                    <a:ext uri="{A12FA001-AC4F-418D-AE19-62706E023703}">
                      <ahyp:hlinkClr xmlns:ahyp="http://schemas.microsoft.com/office/drawing/2018/hyperlinkcolor" val="tx"/>
                    </a:ext>
                  </a:extLst>
                </a:hlinkClick>
              </a:rPr>
              <a:t>Algemeen </a:t>
            </a:r>
            <a:r>
              <a:rPr lang="nl-NL" err="1">
                <a:solidFill>
                  <a:srgbClr val="1D4355"/>
                </a:solidFill>
                <a:latin typeface="Poppins" panose="00000500000000000000" pitchFamily="2" charset="0"/>
                <a:cs typeface="Poppins" panose="00000500000000000000" pitchFamily="2" charset="0"/>
                <a:hlinkClick r:id="rId15">
                  <a:extLst>
                    <a:ext uri="{A12FA001-AC4F-418D-AE19-62706E023703}">
                      <ahyp:hlinkClr xmlns:ahyp="http://schemas.microsoft.com/office/drawing/2018/hyperlinkcolor" val="tx"/>
                    </a:ext>
                  </a:extLst>
                </a:hlinkClick>
              </a:rPr>
              <a:t>diagostisch</a:t>
            </a:r>
            <a:r>
              <a:rPr lang="nl-NL">
                <a:solidFill>
                  <a:srgbClr val="1D4355"/>
                </a:solidFill>
                <a:latin typeface="Poppins" panose="00000500000000000000" pitchFamily="2" charset="0"/>
                <a:cs typeface="Poppins" panose="00000500000000000000" pitchFamily="2" charset="0"/>
                <a:hlinkClick r:id="rId15">
                  <a:extLst>
                    <a:ext uri="{A12FA001-AC4F-418D-AE19-62706E023703}">
                      <ahyp:hlinkClr xmlns:ahyp="http://schemas.microsoft.com/office/drawing/2018/hyperlinkcolor" val="tx"/>
                    </a:ext>
                  </a:extLst>
                </a:hlinkClick>
              </a:rPr>
              <a:t> protocol:</a:t>
            </a:r>
            <a:r>
              <a:rPr lang="nl-NL" dirty="0">
                <a:solidFill>
                  <a:srgbClr val="1D4355"/>
                </a:solidFill>
                <a:latin typeface="Poppins" panose="00000500000000000000" pitchFamily="2" charset="0"/>
                <a:cs typeface="Poppins" panose="00000500000000000000" pitchFamily="2" charset="0"/>
                <a:hlinkClick r:id="rId15">
                  <a:extLst>
                    <a:ext uri="{A12FA001-AC4F-418D-AE19-62706E023703}">
                      <ahyp:hlinkClr xmlns:ahyp="http://schemas.microsoft.com/office/drawing/2018/hyperlinkcolor" val="tx"/>
                    </a:ext>
                  </a:extLst>
                </a:hlinkClick>
              </a:rPr>
              <a:t> ICF-CY</a:t>
            </a:r>
            <a:endParaRPr lang="nl-NL" dirty="0">
              <a:solidFill>
                <a:srgbClr val="1D4355"/>
              </a:solidFill>
              <a:latin typeface="Poppins" panose="00000500000000000000" pitchFamily="2" charset="0"/>
              <a:cs typeface="Poppins" panose="00000500000000000000" pitchFamily="2" charset="0"/>
            </a:endParaRPr>
          </a:p>
          <a:p>
            <a:pPr marL="285750" indent="-285750">
              <a:spcAft>
                <a:spcPts val="1200"/>
              </a:spcAft>
              <a:buFont typeface="Wingdings" panose="05000000000000000000" pitchFamily="2" charset="2"/>
              <a:buChar char="§"/>
            </a:pPr>
            <a:r>
              <a:rPr lang="en-US">
                <a:solidFill>
                  <a:srgbClr val="026666"/>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Hoe </a:t>
            </a:r>
            <a:r>
              <a:rPr lang="en-US" err="1">
                <a:solidFill>
                  <a:srgbClr val="026666"/>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versterken</a:t>
            </a:r>
            <a:r>
              <a:rPr lang="en-US">
                <a:solidFill>
                  <a:srgbClr val="026666"/>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 ICF-CY </a:t>
            </a:r>
            <a:r>
              <a:rPr lang="en-US" err="1">
                <a:solidFill>
                  <a:srgbClr val="026666"/>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en</a:t>
            </a:r>
            <a:r>
              <a:rPr lang="en-US">
                <a:solidFill>
                  <a:srgbClr val="026666"/>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 HGD </a:t>
            </a:r>
            <a:r>
              <a:rPr lang="en-US" err="1">
                <a:solidFill>
                  <a:srgbClr val="026666"/>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elkaar</a:t>
            </a:r>
            <a:r>
              <a:rPr lang="en-US">
                <a:solidFill>
                  <a:srgbClr val="026666"/>
                </a:solidFill>
                <a:latin typeface="Poppins" panose="00000500000000000000" pitchFamily="2" charset="0"/>
                <a:cs typeface="Poppins" panose="00000500000000000000" pitchFamily="2" charset="0"/>
                <a:hlinkClick r:id="rId16">
                  <a:extLst>
                    <a:ext uri="{A12FA001-AC4F-418D-AE19-62706E023703}">
                      <ahyp:hlinkClr xmlns:ahyp="http://schemas.microsoft.com/office/drawing/2018/hyperlinkcolor" val="tx"/>
                    </a:ext>
                  </a:extLst>
                </a:hlinkClick>
              </a:rPr>
              <a:t>?</a:t>
            </a:r>
            <a:endParaRPr lang="nl-NL">
              <a:solidFill>
                <a:srgbClr val="1D4355"/>
              </a:solidFill>
              <a:latin typeface="Poppins" panose="00000500000000000000" pitchFamily="2" charset="0"/>
              <a:cs typeface="Poppins" panose="00000500000000000000" pitchFamily="2" charset="0"/>
            </a:endParaRPr>
          </a:p>
          <a:p>
            <a:pPr marL="285750" indent="-285750">
              <a:buFont typeface="Wingdings" panose="05000000000000000000" pitchFamily="2" charset="2"/>
              <a:buChar char="§"/>
            </a:pPr>
            <a:endParaRPr lang="nl-BE" dirty="0">
              <a:solidFill>
                <a:srgbClr val="1D4355"/>
              </a:solidFill>
              <a:latin typeface="Poppins" panose="00000500000000000000" pitchFamily="2" charset="0"/>
              <a:cs typeface="Poppins" panose="00000500000000000000" pitchFamily="2" charset="0"/>
            </a:endParaRPr>
          </a:p>
        </p:txBody>
      </p:sp>
      <p:pic>
        <p:nvPicPr>
          <p:cNvPr id="27" name="Audio 26">
            <a:extLst>
              <a:ext uri="{FF2B5EF4-FFF2-40B4-BE49-F238E27FC236}">
                <a16:creationId xmlns:a16="http://schemas.microsoft.com/office/drawing/2014/main" id="{94A8DB92-7F55-79E6-9DDB-25298AFA182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31145454"/>
      </p:ext>
    </p:extLst>
  </p:cSld>
  <p:clrMapOvr>
    <a:masterClrMapping/>
  </p:clrMapOvr>
  <p:transition spd="slow" advTm="451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891351A-EA6C-950E-939E-75DD66F7A18A}"/>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6997B76B-320B-DE86-8495-DC99892C2CF2}"/>
              </a:ext>
            </a:extLst>
          </p:cNvPr>
          <p:cNvGrpSpPr/>
          <p:nvPr/>
        </p:nvGrpSpPr>
        <p:grpSpPr>
          <a:xfrm rot="2700000">
            <a:off x="6643819" y="3364416"/>
            <a:ext cx="8065847" cy="4436302"/>
            <a:chOff x="0" y="0"/>
            <a:chExt cx="4060919" cy="2233549"/>
          </a:xfrm>
          <a:solidFill>
            <a:srgbClr val="02AAB4"/>
          </a:solidFill>
        </p:grpSpPr>
        <p:sp>
          <p:nvSpPr>
            <p:cNvPr id="5" name="Freeform 5">
              <a:extLst>
                <a:ext uri="{FF2B5EF4-FFF2-40B4-BE49-F238E27FC236}">
                  <a16:creationId xmlns:a16="http://schemas.microsoft.com/office/drawing/2014/main" id="{F60E107D-4B35-E56B-8C28-DD6E3F282487}"/>
                </a:ext>
              </a:extLst>
            </p:cNvPr>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grpFill/>
          </p:spPr>
          <p:txBody>
            <a:bodyPr/>
            <a:lstStyle/>
            <a:p>
              <a:endParaRPr sz="1200"/>
            </a:p>
          </p:txBody>
        </p:sp>
        <p:sp>
          <p:nvSpPr>
            <p:cNvPr id="6" name="Freeform 6">
              <a:extLst>
                <a:ext uri="{FF2B5EF4-FFF2-40B4-BE49-F238E27FC236}">
                  <a16:creationId xmlns:a16="http://schemas.microsoft.com/office/drawing/2014/main" id="{C9540E60-4ACD-6D37-CA4D-21AB7F119794}"/>
                </a:ext>
              </a:extLst>
            </p:cNvPr>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grpFill/>
          </p:spPr>
          <p:txBody>
            <a:bodyPr/>
            <a:lstStyle/>
            <a:p>
              <a:endParaRPr sz="1200"/>
            </a:p>
          </p:txBody>
        </p:sp>
      </p:grpSp>
      <p:sp>
        <p:nvSpPr>
          <p:cNvPr id="9" name="TextBox 9">
            <a:extLst>
              <a:ext uri="{FF2B5EF4-FFF2-40B4-BE49-F238E27FC236}">
                <a16:creationId xmlns:a16="http://schemas.microsoft.com/office/drawing/2014/main" id="{30C8A727-C1BA-7E83-6DD5-3DEF7D0C80A0}"/>
              </a:ext>
            </a:extLst>
          </p:cNvPr>
          <p:cNvSpPr txBox="1"/>
          <p:nvPr/>
        </p:nvSpPr>
        <p:spPr>
          <a:xfrm>
            <a:off x="1930400" y="273989"/>
            <a:ext cx="7012561" cy="751744"/>
          </a:xfrm>
          <a:prstGeom prst="rect">
            <a:avLst/>
          </a:prstGeom>
        </p:spPr>
        <p:txBody>
          <a:bodyPr lIns="0" tIns="0" rIns="0" bIns="0" rtlCol="0" anchor="t">
            <a:spAutoFit/>
          </a:bodyPr>
          <a:lstStyle/>
          <a:p>
            <a:pPr algn="ctr">
              <a:lnSpc>
                <a:spcPts val="5782"/>
              </a:lnSpc>
            </a:pPr>
            <a:r>
              <a:rPr lang="en-US" sz="5400" spc="-96" err="1">
                <a:solidFill>
                  <a:srgbClr val="026666"/>
                </a:solidFill>
                <a:latin typeface="Poppins Bold"/>
              </a:rPr>
              <a:t>Inhoud</a:t>
            </a:r>
            <a:r>
              <a:rPr lang="en-US" sz="5400" spc="-96">
                <a:solidFill>
                  <a:srgbClr val="026666"/>
                </a:solidFill>
                <a:latin typeface="Poppins Bold"/>
              </a:rPr>
              <a:t> </a:t>
            </a:r>
            <a:r>
              <a:rPr lang="en-US" sz="5400" spc="-96" err="1">
                <a:solidFill>
                  <a:srgbClr val="026666"/>
                </a:solidFill>
                <a:latin typeface="Poppins Bold"/>
              </a:rPr>
              <a:t>kennisclip</a:t>
            </a:r>
            <a:endParaRPr lang="en-US" sz="5400" spc="-96">
              <a:solidFill>
                <a:srgbClr val="026666"/>
              </a:solidFill>
              <a:latin typeface="Poppins Bold"/>
            </a:endParaRPr>
          </a:p>
        </p:txBody>
      </p:sp>
      <p:sp>
        <p:nvSpPr>
          <p:cNvPr id="14" name="Freeform 10">
            <a:extLst>
              <a:ext uri="{FF2B5EF4-FFF2-40B4-BE49-F238E27FC236}">
                <a16:creationId xmlns:a16="http://schemas.microsoft.com/office/drawing/2014/main" id="{D487041D-A185-D86A-5E44-66DC01A33E66}"/>
              </a:ext>
            </a:extLst>
          </p:cNvPr>
          <p:cNvSpPr/>
          <p:nvPr/>
        </p:nvSpPr>
        <p:spPr>
          <a:xfrm rot="10800000">
            <a:off x="1" y="4495801"/>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38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7" name="Tekstvak 6">
            <a:extLst>
              <a:ext uri="{FF2B5EF4-FFF2-40B4-BE49-F238E27FC236}">
                <a16:creationId xmlns:a16="http://schemas.microsoft.com/office/drawing/2014/main" id="{58083E87-BB97-4E23-493C-C01A6B870BBB}"/>
              </a:ext>
            </a:extLst>
          </p:cNvPr>
          <p:cNvSpPr txBox="1"/>
          <p:nvPr/>
        </p:nvSpPr>
        <p:spPr>
          <a:xfrm>
            <a:off x="321130" y="1275432"/>
            <a:ext cx="11870870" cy="5004447"/>
          </a:xfrm>
          <a:prstGeom prst="rect">
            <a:avLst/>
          </a:prstGeom>
          <a:noFill/>
        </p:spPr>
        <p:txBody>
          <a:bodyPr wrap="square">
            <a:spAutoFit/>
          </a:bodyPr>
          <a:lstStyle/>
          <a:p>
            <a:pPr marL="533400" indent="-533400" defTabSz="609660">
              <a:lnSpc>
                <a:spcPts val="5600"/>
              </a:lnSpc>
              <a:buClr>
                <a:srgbClr val="026666"/>
              </a:buClr>
              <a:buSzPct val="100000"/>
              <a:buFont typeface="Wingdings" panose="05000000000000000000" pitchFamily="2" charset="2"/>
              <a:buChar char="§"/>
            </a:pPr>
            <a:r>
              <a:rPr lang="nl-BE" sz="3600" spc="-93" dirty="0">
                <a:solidFill>
                  <a:srgbClr val="3A6666"/>
                </a:solidFill>
                <a:latin typeface="Poppins Bold"/>
                <a:cs typeface="Poppins Bold"/>
                <a:sym typeface="Open Sans"/>
              </a:rPr>
              <a:t>Wat is ICF-CY?</a:t>
            </a:r>
          </a:p>
          <a:p>
            <a:pPr marL="533400" indent="-533400" defTabSz="609660">
              <a:lnSpc>
                <a:spcPts val="5600"/>
              </a:lnSpc>
              <a:buClr>
                <a:srgbClr val="026666"/>
              </a:buClr>
              <a:buSzPct val="100000"/>
              <a:buFont typeface="Wingdings" panose="05000000000000000000" pitchFamily="2" charset="2"/>
              <a:buChar char="§"/>
            </a:pPr>
            <a:r>
              <a:rPr lang="nl-BE" sz="3600" spc="-96" dirty="0">
                <a:solidFill>
                  <a:srgbClr val="026666"/>
                </a:solidFill>
                <a:latin typeface="Poppins Bold"/>
              </a:rPr>
              <a:t>Waarom</a:t>
            </a:r>
            <a:r>
              <a:rPr lang="en-US" sz="3600" spc="-96" dirty="0">
                <a:solidFill>
                  <a:srgbClr val="026666"/>
                </a:solidFill>
                <a:latin typeface="Poppins Bold"/>
              </a:rPr>
              <a:t> ICF-CY </a:t>
            </a:r>
            <a:r>
              <a:rPr lang="nl-NL" sz="3600" spc="-96" dirty="0">
                <a:solidFill>
                  <a:srgbClr val="026666"/>
                </a:solidFill>
                <a:latin typeface="Poppins Bold"/>
              </a:rPr>
              <a:t>gebruiken</a:t>
            </a:r>
            <a:r>
              <a:rPr lang="en-US" sz="3600" spc="-96" dirty="0">
                <a:solidFill>
                  <a:srgbClr val="026666"/>
                </a:solidFill>
                <a:latin typeface="Poppins Bold"/>
              </a:rPr>
              <a:t>?</a:t>
            </a:r>
          </a:p>
          <a:p>
            <a:pPr marL="533400" indent="-533400" defTabSz="609660">
              <a:lnSpc>
                <a:spcPts val="5600"/>
              </a:lnSpc>
              <a:buClr>
                <a:srgbClr val="026666"/>
              </a:buClr>
              <a:buSzPct val="100000"/>
              <a:buFont typeface="Wingdings" panose="05000000000000000000" pitchFamily="2" charset="2"/>
              <a:buChar char="§"/>
            </a:pPr>
            <a:r>
              <a:rPr lang="en-US" sz="3600" spc="-96" dirty="0">
                <a:solidFill>
                  <a:srgbClr val="026666"/>
                </a:solidFill>
                <a:latin typeface="Poppins Bold"/>
              </a:rPr>
              <a:t>Hoe </a:t>
            </a:r>
            <a:r>
              <a:rPr lang="en-US" sz="3600" spc="-96" dirty="0" err="1">
                <a:solidFill>
                  <a:srgbClr val="026666"/>
                </a:solidFill>
                <a:latin typeface="Poppins Bold"/>
              </a:rPr>
              <a:t>gebruik</a:t>
            </a:r>
            <a:r>
              <a:rPr lang="en-US" sz="3600" spc="-96" dirty="0">
                <a:solidFill>
                  <a:srgbClr val="026666"/>
                </a:solidFill>
                <a:latin typeface="Poppins Bold"/>
              </a:rPr>
              <a:t> je ICF-CY?</a:t>
            </a:r>
          </a:p>
          <a:p>
            <a:pPr marL="533400" indent="-533400" defTabSz="609660">
              <a:lnSpc>
                <a:spcPts val="5600"/>
              </a:lnSpc>
              <a:buClr>
                <a:srgbClr val="026666"/>
              </a:buClr>
              <a:buSzPct val="100000"/>
              <a:buFont typeface="Wingdings" panose="05000000000000000000" pitchFamily="2" charset="2"/>
              <a:buChar char="§"/>
            </a:pPr>
            <a:r>
              <a:rPr lang="nl-BE" sz="3600" spc="-96" dirty="0">
                <a:solidFill>
                  <a:srgbClr val="026666"/>
                </a:solidFill>
                <a:latin typeface="Poppins Bold"/>
                <a:sym typeface="Open Sans"/>
              </a:rPr>
              <a:t>ICF-CY binnen het Prodia-model</a:t>
            </a:r>
            <a:endParaRPr lang="en-US" spc="-96" dirty="0">
              <a:solidFill>
                <a:srgbClr val="026666"/>
              </a:solidFill>
              <a:latin typeface="Poppins Bold"/>
            </a:endParaRPr>
          </a:p>
          <a:p>
            <a:pPr algn="ctr" defTabSz="609660">
              <a:lnSpc>
                <a:spcPts val="5600"/>
              </a:lnSpc>
              <a:buClr>
                <a:srgbClr val="C00000"/>
              </a:buClr>
              <a:buSzPct val="25000"/>
            </a:pPr>
            <a:endParaRPr lang="en-US" spc="-96" dirty="0">
              <a:solidFill>
                <a:srgbClr val="026666"/>
              </a:solidFill>
              <a:latin typeface="Poppins Bold"/>
            </a:endParaRPr>
          </a:p>
          <a:p>
            <a:pPr algn="ctr" defTabSz="609660">
              <a:lnSpc>
                <a:spcPts val="5600"/>
              </a:lnSpc>
              <a:buClr>
                <a:srgbClr val="C00000"/>
              </a:buClr>
              <a:buSzPct val="25000"/>
            </a:pPr>
            <a:endParaRPr lang="en-US" spc="-96" dirty="0">
              <a:solidFill>
                <a:srgbClr val="026666"/>
              </a:solidFill>
              <a:latin typeface="Poppins Bold"/>
            </a:endParaRPr>
          </a:p>
          <a:p>
            <a:pPr algn="ctr" defTabSz="609660">
              <a:lnSpc>
                <a:spcPts val="5600"/>
              </a:lnSpc>
              <a:buClr>
                <a:srgbClr val="C00000"/>
              </a:buClr>
              <a:buSzPct val="25000"/>
            </a:pPr>
            <a:endParaRPr lang="nl-BE" sz="1800" spc="-93" dirty="0">
              <a:solidFill>
                <a:srgbClr val="3A6666"/>
              </a:solidFill>
              <a:latin typeface="Poppins Bold"/>
              <a:cs typeface="Poppins Bold"/>
              <a:sym typeface="Open Sans"/>
            </a:endParaRPr>
          </a:p>
        </p:txBody>
      </p:sp>
      <p:pic>
        <p:nvPicPr>
          <p:cNvPr id="8" name="Audio 7">
            <a:extLst>
              <a:ext uri="{FF2B5EF4-FFF2-40B4-BE49-F238E27FC236}">
                <a16:creationId xmlns:a16="http://schemas.microsoft.com/office/drawing/2014/main" id="{BA650BEF-6CBF-92FE-1A0A-DD8051A52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25259493"/>
      </p:ext>
    </p:extLst>
  </p:cSld>
  <p:clrMapOvr>
    <a:masterClrMapping/>
  </p:clrMapOvr>
  <p:transition spd="slow" advTm="199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7"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1000"/>
                                        <p:tgtEl>
                                          <p:spTgt spid="7">
                                            <p:txEl>
                                              <p:pRg st="0" end="0"/>
                                            </p:txEl>
                                          </p:spTgt>
                                        </p:tgtEl>
                                      </p:cBhvr>
                                    </p:animEffect>
                                    <p:anim calcmode="lin" valueType="num">
                                      <p:cBhvr>
                                        <p:cTn id="1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anim calcmode="lin" valueType="num">
                                      <p:cBhvr>
                                        <p:cTn id="2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7"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18"/>
        <p:cNvGrpSpPr/>
        <p:nvPr/>
      </p:nvGrpSpPr>
      <p:grpSpPr>
        <a:xfrm>
          <a:off x="0" y="0"/>
          <a:ext cx="0" cy="0"/>
          <a:chOff x="0" y="0"/>
          <a:chExt cx="0" cy="0"/>
        </a:xfrm>
      </p:grpSpPr>
      <p:sp>
        <p:nvSpPr>
          <p:cNvPr id="9" name="Freeform 10">
            <a:extLst>
              <a:ext uri="{FF2B5EF4-FFF2-40B4-BE49-F238E27FC236}">
                <a16:creationId xmlns:a16="http://schemas.microsoft.com/office/drawing/2014/main" id="{2A65ECA8-F079-388E-B03C-957198B52BFA}"/>
              </a:ext>
            </a:extLst>
          </p:cNvPr>
          <p:cNvSpPr/>
          <p:nvPr/>
        </p:nvSpPr>
        <p:spPr>
          <a:xfrm rot="10800000">
            <a:off x="1" y="4495801"/>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defTabSz="914446">
              <a:defRPr/>
            </a:pPr>
            <a:endParaRPr sz="1200">
              <a:solidFill>
                <a:prstClr val="black"/>
              </a:solidFill>
              <a:latin typeface="Aptos" panose="02110004020202020204"/>
            </a:endParaRPr>
          </a:p>
        </p:txBody>
      </p:sp>
      <p:pic>
        <p:nvPicPr>
          <p:cNvPr id="3" name="Google Shape;510;p34" descr="https://www.mynd.nu/wp-content/uploads/2016/09/36479.gif">
            <a:extLst>
              <a:ext uri="{FF2B5EF4-FFF2-40B4-BE49-F238E27FC236}">
                <a16:creationId xmlns:a16="http://schemas.microsoft.com/office/drawing/2014/main" id="{5D9D5E6E-E6E0-A934-4BBE-998DE7FA37ED}"/>
              </a:ext>
            </a:extLst>
          </p:cNvPr>
          <p:cNvPicPr preferRelativeResize="0"/>
          <p:nvPr/>
        </p:nvPicPr>
        <p:blipFill rotWithShape="1">
          <a:blip r:embed="rId7">
            <a:alphaModFix/>
          </a:blip>
          <a:srcRect/>
          <a:stretch/>
        </p:blipFill>
        <p:spPr>
          <a:xfrm>
            <a:off x="599707" y="1151862"/>
            <a:ext cx="4916141" cy="4213836"/>
          </a:xfrm>
          <a:prstGeom prst="rect">
            <a:avLst/>
          </a:prstGeom>
          <a:noFill/>
          <a:ln>
            <a:noFill/>
          </a:ln>
        </p:spPr>
      </p:pic>
      <p:pic>
        <p:nvPicPr>
          <p:cNvPr id="8" name="Google Shape;508;p34">
            <a:extLst>
              <a:ext uri="{FF2B5EF4-FFF2-40B4-BE49-F238E27FC236}">
                <a16:creationId xmlns:a16="http://schemas.microsoft.com/office/drawing/2014/main" id="{81745FE5-78AF-C7BC-B98D-EFED874356E2}"/>
              </a:ext>
            </a:extLst>
          </p:cNvPr>
          <p:cNvPicPr preferRelativeResize="0">
            <a:picLocks/>
          </p:cNvPicPr>
          <p:nvPr/>
        </p:nvPicPr>
        <p:blipFill rotWithShape="1">
          <a:blip r:embed="rId8">
            <a:alphaModFix/>
          </a:blip>
          <a:srcRect t="3938" b="3938"/>
          <a:stretch/>
        </p:blipFill>
        <p:spPr>
          <a:xfrm>
            <a:off x="6179550" y="1151862"/>
            <a:ext cx="5334794" cy="4214813"/>
          </a:xfrm>
          <a:prstGeom prst="rect">
            <a:avLst/>
          </a:prstGeom>
          <a:noFill/>
          <a:ln>
            <a:noFill/>
          </a:ln>
        </p:spPr>
      </p:pic>
      <p:sp>
        <p:nvSpPr>
          <p:cNvPr id="10" name="Tekstvak 9">
            <a:extLst>
              <a:ext uri="{FF2B5EF4-FFF2-40B4-BE49-F238E27FC236}">
                <a16:creationId xmlns:a16="http://schemas.microsoft.com/office/drawing/2014/main" id="{46846512-C9C4-2A75-7765-3F293D660518}"/>
              </a:ext>
            </a:extLst>
          </p:cNvPr>
          <p:cNvSpPr txBox="1"/>
          <p:nvPr/>
        </p:nvSpPr>
        <p:spPr>
          <a:xfrm>
            <a:off x="1121712" y="5541114"/>
            <a:ext cx="10581582" cy="1200329"/>
          </a:xfrm>
          <a:prstGeom prst="rect">
            <a:avLst/>
          </a:prstGeom>
          <a:noFill/>
        </p:spPr>
        <p:txBody>
          <a:bodyPr wrap="square">
            <a:spAutoFit/>
          </a:bodyPr>
          <a:lstStyle/>
          <a:p>
            <a:pPr algn="ctr"/>
            <a:r>
              <a:rPr lang="nl-BE" sz="3600">
                <a:solidFill>
                  <a:srgbClr val="026666"/>
                </a:solidFill>
                <a:latin typeface="Poppins" panose="00000500000000000000" pitchFamily="2" charset="0"/>
                <a:cs typeface="Poppins" panose="00000500000000000000" pitchFamily="2" charset="0"/>
              </a:rPr>
              <a:t>Beschrijving van het functioneren van een leerling binnen zijn context in het hier en nu</a:t>
            </a:r>
          </a:p>
        </p:txBody>
      </p:sp>
      <p:pic>
        <p:nvPicPr>
          <p:cNvPr id="11" name="Google Shape;511;p34">
            <a:extLst>
              <a:ext uri="{FF2B5EF4-FFF2-40B4-BE49-F238E27FC236}">
                <a16:creationId xmlns:a16="http://schemas.microsoft.com/office/drawing/2014/main" id="{2F80275C-3A06-C3F7-00C1-61DB10E62A99}"/>
              </a:ext>
            </a:extLst>
          </p:cNvPr>
          <p:cNvPicPr preferRelativeResize="0"/>
          <p:nvPr/>
        </p:nvPicPr>
        <p:blipFill rotWithShape="1">
          <a:blip r:embed="rId9">
            <a:alphaModFix/>
          </a:blip>
          <a:srcRect l="59686" t="74739" r="25892" b="6436"/>
          <a:stretch/>
        </p:blipFill>
        <p:spPr>
          <a:xfrm rot="6912797">
            <a:off x="6409572" y="1097807"/>
            <a:ext cx="769570" cy="861004"/>
          </a:xfrm>
          <a:prstGeom prst="rect">
            <a:avLst/>
          </a:prstGeom>
          <a:noFill/>
          <a:ln>
            <a:noFill/>
          </a:ln>
        </p:spPr>
      </p:pic>
      <p:pic>
        <p:nvPicPr>
          <p:cNvPr id="12" name="Google Shape;513;p34">
            <a:extLst>
              <a:ext uri="{FF2B5EF4-FFF2-40B4-BE49-F238E27FC236}">
                <a16:creationId xmlns:a16="http://schemas.microsoft.com/office/drawing/2014/main" id="{E41D7B09-C258-710F-80AD-B067C7A8D258}"/>
              </a:ext>
            </a:extLst>
          </p:cNvPr>
          <p:cNvPicPr preferRelativeResize="0"/>
          <p:nvPr/>
        </p:nvPicPr>
        <p:blipFill rotWithShape="1">
          <a:blip r:embed="rId9">
            <a:alphaModFix/>
          </a:blip>
          <a:srcRect l="59686" t="74739" r="25892" b="6436"/>
          <a:stretch/>
        </p:blipFill>
        <p:spPr>
          <a:xfrm rot="-6899767">
            <a:off x="10391070" y="1098668"/>
            <a:ext cx="769570" cy="861004"/>
          </a:xfrm>
          <a:prstGeom prst="rect">
            <a:avLst/>
          </a:prstGeom>
          <a:noFill/>
          <a:ln>
            <a:noFill/>
          </a:ln>
        </p:spPr>
      </p:pic>
      <p:pic>
        <p:nvPicPr>
          <p:cNvPr id="13" name="Google Shape;512;p34">
            <a:extLst>
              <a:ext uri="{FF2B5EF4-FFF2-40B4-BE49-F238E27FC236}">
                <a16:creationId xmlns:a16="http://schemas.microsoft.com/office/drawing/2014/main" id="{AB37B1FB-8E61-EB09-8F0F-431E99417815}"/>
              </a:ext>
            </a:extLst>
          </p:cNvPr>
          <p:cNvPicPr preferRelativeResize="0"/>
          <p:nvPr/>
        </p:nvPicPr>
        <p:blipFill rotWithShape="1">
          <a:blip r:embed="rId9">
            <a:alphaModFix/>
          </a:blip>
          <a:srcRect l="59686" t="74739" r="25892" b="6436"/>
          <a:stretch/>
        </p:blipFill>
        <p:spPr>
          <a:xfrm rot="2192025">
            <a:off x="6261841" y="4447931"/>
            <a:ext cx="769570" cy="861004"/>
          </a:xfrm>
          <a:prstGeom prst="rect">
            <a:avLst/>
          </a:prstGeom>
          <a:noFill/>
          <a:ln>
            <a:noFill/>
          </a:ln>
        </p:spPr>
      </p:pic>
      <p:sp>
        <p:nvSpPr>
          <p:cNvPr id="5" name="Shape 534">
            <a:extLst>
              <a:ext uri="{FF2B5EF4-FFF2-40B4-BE49-F238E27FC236}">
                <a16:creationId xmlns:a16="http://schemas.microsoft.com/office/drawing/2014/main" id="{D084C900-BEBA-C42E-76CB-C34621ECA334}"/>
              </a:ext>
            </a:extLst>
          </p:cNvPr>
          <p:cNvSpPr txBox="1"/>
          <p:nvPr/>
        </p:nvSpPr>
        <p:spPr>
          <a:xfrm>
            <a:off x="428174" y="146770"/>
            <a:ext cx="11086170" cy="1085383"/>
          </a:xfrm>
          <a:prstGeom prst="rect">
            <a:avLst/>
          </a:prstGeom>
          <a:noFill/>
          <a:ln>
            <a:noFill/>
          </a:ln>
        </p:spPr>
        <p:txBody>
          <a:bodyPr lIns="91425" tIns="45700" rIns="91425" bIns="45700" anchor="ctr" anchorCtr="0">
            <a:noAutofit/>
          </a:bodyPr>
          <a:lstStyle/>
          <a:p>
            <a:pPr algn="ctr" defTabSz="609660">
              <a:lnSpc>
                <a:spcPts val="5600"/>
              </a:lnSpc>
              <a:buClr>
                <a:srgbClr val="C00000"/>
              </a:buClr>
              <a:buSzPct val="25000"/>
            </a:pPr>
            <a:r>
              <a:rPr lang="nl-BE" sz="4650" spc="-93">
                <a:solidFill>
                  <a:srgbClr val="3A6666"/>
                </a:solidFill>
                <a:latin typeface="Poppins Bold"/>
                <a:cs typeface="Poppins Bold"/>
                <a:sym typeface="Open Sans"/>
              </a:rPr>
              <a:t>Wat is ICF-CY?</a:t>
            </a:r>
          </a:p>
        </p:txBody>
      </p:sp>
      <p:pic>
        <p:nvPicPr>
          <p:cNvPr id="16" name="Audio 15">
            <a:extLst>
              <a:ext uri="{FF2B5EF4-FFF2-40B4-BE49-F238E27FC236}">
                <a16:creationId xmlns:a16="http://schemas.microsoft.com/office/drawing/2014/main" id="{942E5192-620F-8009-C305-696DE418A23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151972365"/>
      </p:ext>
    </p:extLst>
  </p:cSld>
  <p:clrMapOvr>
    <a:masterClrMapping/>
  </p:clrMapOvr>
  <p:transition spd="slow" advTm="4171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28D7DE-49EA-B69E-ED21-3AC4791A2B76}"/>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1B66823F-B3AF-BE05-3425-4494E0BC9C94}"/>
              </a:ext>
            </a:extLst>
          </p:cNvPr>
          <p:cNvSpPr txBox="1"/>
          <p:nvPr/>
        </p:nvSpPr>
        <p:spPr>
          <a:xfrm>
            <a:off x="3091543" y="309636"/>
            <a:ext cx="5344885" cy="730841"/>
          </a:xfrm>
          <a:prstGeom prst="rect">
            <a:avLst/>
          </a:prstGeom>
        </p:spPr>
        <p:txBody>
          <a:bodyPr wrap="square" lIns="0" tIns="0" rIns="0" bIns="0" rtlCol="0" anchor="t">
            <a:spAutoFit/>
          </a:bodyPr>
          <a:lstStyle/>
          <a:p>
            <a:pPr algn="ctr">
              <a:lnSpc>
                <a:spcPts val="5782"/>
              </a:lnSpc>
            </a:pPr>
            <a:r>
              <a:rPr lang="en-US" sz="4819" spc="-96">
                <a:solidFill>
                  <a:srgbClr val="026666"/>
                </a:solidFill>
                <a:latin typeface="Poppins Bold"/>
              </a:rPr>
              <a:t>Wat is ICF-CY?</a:t>
            </a:r>
          </a:p>
        </p:txBody>
      </p:sp>
      <p:sp>
        <p:nvSpPr>
          <p:cNvPr id="10" name="Freeform 10">
            <a:extLst>
              <a:ext uri="{FF2B5EF4-FFF2-40B4-BE49-F238E27FC236}">
                <a16:creationId xmlns:a16="http://schemas.microsoft.com/office/drawing/2014/main" id="{01822D65-3AB2-063A-541C-2A5956CB9E87}"/>
              </a:ext>
            </a:extLst>
          </p:cNvPr>
          <p:cNvSpPr/>
          <p:nvPr/>
        </p:nvSpPr>
        <p:spPr>
          <a:xfrm rot="10800000">
            <a:off x="1" y="4495801"/>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38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7" name="Tekstvak 6">
            <a:extLst>
              <a:ext uri="{FF2B5EF4-FFF2-40B4-BE49-F238E27FC236}">
                <a16:creationId xmlns:a16="http://schemas.microsoft.com/office/drawing/2014/main" id="{DF04FA7E-A9B8-4B05-C7D7-216C75AB8402}"/>
              </a:ext>
            </a:extLst>
          </p:cNvPr>
          <p:cNvSpPr txBox="1"/>
          <p:nvPr/>
        </p:nvSpPr>
        <p:spPr>
          <a:xfrm>
            <a:off x="316806" y="1486791"/>
            <a:ext cx="11558387" cy="5370701"/>
          </a:xfrm>
          <a:prstGeom prst="rect">
            <a:avLst/>
          </a:prstGeom>
          <a:noFill/>
        </p:spPr>
        <p:txBody>
          <a:bodyPr wrap="square">
            <a:spAutoFit/>
          </a:bodyPr>
          <a:lstStyle/>
          <a:p>
            <a:pPr>
              <a:spcAft>
                <a:spcPts val="600"/>
              </a:spcAft>
            </a:pPr>
            <a:r>
              <a:rPr lang="nl-NL" sz="2800">
                <a:solidFill>
                  <a:srgbClr val="026666"/>
                </a:solidFill>
                <a:latin typeface="Poppins" panose="00000500000000000000" pitchFamily="2" charset="0"/>
                <a:cs typeface="Poppins" panose="00000500000000000000" pitchFamily="2" charset="0"/>
              </a:rPr>
              <a:t>Een concretisering van het </a:t>
            </a:r>
            <a:r>
              <a:rPr lang="nl-NL" sz="2800" err="1">
                <a:solidFill>
                  <a:schemeClr val="accent5">
                    <a:lumMod val="75000"/>
                  </a:schemeClr>
                </a:solidFill>
                <a:latin typeface="Poppins" panose="00000500000000000000" pitchFamily="2" charset="0"/>
                <a:cs typeface="Poppins" panose="00000500000000000000" pitchFamily="2" charset="0"/>
              </a:rPr>
              <a:t>bio</a:t>
            </a:r>
            <a:r>
              <a:rPr lang="nl-NL" sz="2800" err="1">
                <a:solidFill>
                  <a:schemeClr val="accent6">
                    <a:lumMod val="50000"/>
                  </a:schemeClr>
                </a:solidFill>
                <a:latin typeface="Poppins" panose="00000500000000000000" pitchFamily="2" charset="0"/>
                <a:cs typeface="Poppins" panose="00000500000000000000" pitchFamily="2" charset="0"/>
              </a:rPr>
              <a:t>psycho</a:t>
            </a:r>
            <a:r>
              <a:rPr lang="nl-NL" sz="2800" err="1">
                <a:solidFill>
                  <a:schemeClr val="accent3"/>
                </a:solidFill>
                <a:latin typeface="Poppins" panose="00000500000000000000" pitchFamily="2" charset="0"/>
                <a:cs typeface="Poppins" panose="00000500000000000000" pitchFamily="2" charset="0"/>
              </a:rPr>
              <a:t>sociaal</a:t>
            </a:r>
            <a:r>
              <a:rPr lang="nl-NL" sz="2800">
                <a:solidFill>
                  <a:srgbClr val="026666"/>
                </a:solidFill>
                <a:latin typeface="Poppins" panose="00000500000000000000" pitchFamily="2" charset="0"/>
                <a:cs typeface="Poppins" panose="00000500000000000000" pitchFamily="2" charset="0"/>
              </a:rPr>
              <a:t> model. </a:t>
            </a:r>
          </a:p>
          <a:p>
            <a:pPr>
              <a:spcAft>
                <a:spcPts val="600"/>
              </a:spcAft>
            </a:pPr>
            <a:r>
              <a:rPr lang="en-US" sz="2800">
                <a:solidFill>
                  <a:srgbClr val="026666"/>
                </a:solidFill>
                <a:latin typeface="Poppins" panose="00000500000000000000" pitchFamily="2" charset="0"/>
                <a:cs typeface="Poppins" panose="00000500000000000000" pitchFamily="2" charset="0"/>
              </a:rPr>
              <a:t>Het </a:t>
            </a:r>
            <a:r>
              <a:rPr lang="en-US" sz="2800" err="1">
                <a:solidFill>
                  <a:srgbClr val="026666"/>
                </a:solidFill>
                <a:latin typeface="Poppins" panose="00000500000000000000" pitchFamily="2" charset="0"/>
                <a:cs typeface="Poppins" panose="00000500000000000000" pitchFamily="2" charset="0"/>
              </a:rPr>
              <a:t>helpt</a:t>
            </a:r>
            <a:r>
              <a:rPr lang="en-US" sz="2800">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menselijk</a:t>
            </a:r>
            <a:r>
              <a:rPr lang="en-US" sz="2800">
                <a:solidFill>
                  <a:srgbClr val="026666"/>
                </a:solidFill>
                <a:latin typeface="Poppins" panose="00000500000000000000" pitchFamily="2" charset="0"/>
                <a:cs typeface="Poppins" panose="00000500000000000000" pitchFamily="2" charset="0"/>
              </a:rPr>
              <a:t> </a:t>
            </a:r>
            <a:r>
              <a:rPr lang="en-US" sz="2800" b="1" err="1">
                <a:solidFill>
                  <a:srgbClr val="026666"/>
                </a:solidFill>
                <a:latin typeface="Poppins" panose="00000500000000000000" pitchFamily="2" charset="0"/>
                <a:cs typeface="Poppins" panose="00000500000000000000" pitchFamily="2" charset="0"/>
              </a:rPr>
              <a:t>functioneren</a:t>
            </a:r>
            <a:r>
              <a:rPr lang="en-US" sz="2800" b="1">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beschrijven</a:t>
            </a:r>
            <a:r>
              <a:rPr lang="en-US" sz="2800">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vanuit</a:t>
            </a:r>
            <a:r>
              <a:rPr lang="en-US" sz="2800">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drie</a:t>
            </a:r>
            <a:r>
              <a:rPr lang="en-US" sz="2800">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onderling</a:t>
            </a:r>
            <a:r>
              <a:rPr lang="en-US" sz="2800">
                <a:solidFill>
                  <a:srgbClr val="026666"/>
                </a:solidFill>
                <a:latin typeface="Poppins" panose="00000500000000000000" pitchFamily="2" charset="0"/>
                <a:cs typeface="Poppins" panose="00000500000000000000" pitchFamily="2" charset="0"/>
              </a:rPr>
              <a:t> </a:t>
            </a:r>
            <a:r>
              <a:rPr lang="en-US" sz="2800" b="1" err="1">
                <a:solidFill>
                  <a:srgbClr val="026666"/>
                </a:solidFill>
                <a:latin typeface="Poppins" panose="00000500000000000000" pitchFamily="2" charset="0"/>
                <a:cs typeface="Poppins" panose="00000500000000000000" pitchFamily="2" charset="0"/>
              </a:rPr>
              <a:t>verbonden</a:t>
            </a:r>
            <a:r>
              <a:rPr lang="en-US" sz="2800">
                <a:solidFill>
                  <a:srgbClr val="026666"/>
                </a:solidFill>
                <a:latin typeface="Poppins" panose="00000500000000000000" pitchFamily="2" charset="0"/>
                <a:cs typeface="Poppins" panose="00000500000000000000" pitchFamily="2" charset="0"/>
              </a:rPr>
              <a:t> maar </a:t>
            </a:r>
            <a:br>
              <a:rPr lang="en-US" sz="2800">
                <a:solidFill>
                  <a:srgbClr val="026666"/>
                </a:solidFill>
                <a:latin typeface="Poppins" panose="00000500000000000000" pitchFamily="2" charset="0"/>
                <a:cs typeface="Poppins" panose="00000500000000000000" pitchFamily="2" charset="0"/>
              </a:rPr>
            </a:br>
            <a:r>
              <a:rPr lang="en-US" sz="2800" b="1" err="1">
                <a:solidFill>
                  <a:srgbClr val="026666"/>
                </a:solidFill>
                <a:latin typeface="Poppins" panose="00000500000000000000" pitchFamily="2" charset="0"/>
                <a:cs typeface="Poppins" panose="00000500000000000000" pitchFamily="2" charset="0"/>
              </a:rPr>
              <a:t>te</a:t>
            </a:r>
            <a:r>
              <a:rPr lang="en-US" sz="2800" b="1">
                <a:solidFill>
                  <a:srgbClr val="026666"/>
                </a:solidFill>
                <a:latin typeface="Poppins" panose="00000500000000000000" pitchFamily="2" charset="0"/>
                <a:cs typeface="Poppins" panose="00000500000000000000" pitchFamily="2" charset="0"/>
              </a:rPr>
              <a:t> </a:t>
            </a:r>
            <a:r>
              <a:rPr lang="en-US" sz="2800" b="1" err="1">
                <a:solidFill>
                  <a:srgbClr val="026666"/>
                </a:solidFill>
                <a:latin typeface="Poppins" panose="00000500000000000000" pitchFamily="2" charset="0"/>
                <a:cs typeface="Poppins" panose="00000500000000000000" pitchFamily="2" charset="0"/>
              </a:rPr>
              <a:t>onderscheiden</a:t>
            </a:r>
            <a:r>
              <a:rPr lang="en-US" sz="2800">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perspectieven</a:t>
            </a:r>
            <a:r>
              <a:rPr lang="en-US" sz="2800">
                <a:solidFill>
                  <a:srgbClr val="026666"/>
                </a:solidFill>
                <a:latin typeface="Poppins" panose="00000500000000000000" pitchFamily="2" charset="0"/>
                <a:cs typeface="Poppins" panose="00000500000000000000" pitchFamily="2" charset="0"/>
              </a:rPr>
              <a:t>:</a:t>
            </a:r>
          </a:p>
          <a:p>
            <a:pPr>
              <a:spcAft>
                <a:spcPts val="600"/>
              </a:spcAft>
            </a:pPr>
            <a:endParaRPr lang="en-US" sz="2800">
              <a:solidFill>
                <a:srgbClr val="026666"/>
              </a:solidFill>
              <a:latin typeface="Poppins" panose="00000500000000000000" pitchFamily="2" charset="0"/>
              <a:cs typeface="Poppins" panose="00000500000000000000" pitchFamily="2" charset="0"/>
            </a:endParaRPr>
          </a:p>
          <a:p>
            <a:pPr marL="571500" indent="-571500">
              <a:spcAft>
                <a:spcPts val="600"/>
              </a:spcAft>
              <a:buFont typeface="Wingdings" panose="05000000000000000000" pitchFamily="2" charset="2"/>
              <a:buChar char="§"/>
            </a:pPr>
            <a:r>
              <a:rPr lang="en-US" sz="2800">
                <a:solidFill>
                  <a:schemeClr val="accent5">
                    <a:lumMod val="75000"/>
                  </a:schemeClr>
                </a:solidFill>
                <a:latin typeface="Poppins" panose="00000500000000000000" pitchFamily="2" charset="0"/>
                <a:cs typeface="Poppins" panose="00000500000000000000" pitchFamily="2" charset="0"/>
              </a:rPr>
              <a:t>Het </a:t>
            </a:r>
            <a:r>
              <a:rPr lang="en-US" sz="2800" err="1">
                <a:solidFill>
                  <a:schemeClr val="accent5">
                    <a:lumMod val="75000"/>
                  </a:schemeClr>
                </a:solidFill>
                <a:latin typeface="Poppins" panose="00000500000000000000" pitchFamily="2" charset="0"/>
                <a:cs typeface="Poppins" panose="00000500000000000000" pitchFamily="2" charset="0"/>
              </a:rPr>
              <a:t>menselijke</a:t>
            </a:r>
            <a:r>
              <a:rPr lang="en-US" sz="2800">
                <a:solidFill>
                  <a:schemeClr val="accent5">
                    <a:lumMod val="75000"/>
                  </a:schemeClr>
                </a:solidFill>
                <a:latin typeface="Poppins" panose="00000500000000000000" pitchFamily="2" charset="0"/>
                <a:cs typeface="Poppins" panose="00000500000000000000" pitchFamily="2" charset="0"/>
              </a:rPr>
              <a:t> </a:t>
            </a:r>
            <a:r>
              <a:rPr lang="en-US" sz="2800" err="1">
                <a:solidFill>
                  <a:schemeClr val="accent5">
                    <a:lumMod val="75000"/>
                  </a:schemeClr>
                </a:solidFill>
                <a:latin typeface="Poppins" panose="00000500000000000000" pitchFamily="2" charset="0"/>
                <a:cs typeface="Poppins" panose="00000500000000000000" pitchFamily="2" charset="0"/>
              </a:rPr>
              <a:t>organisme</a:t>
            </a:r>
            <a:r>
              <a:rPr lang="en-US" sz="2800">
                <a:solidFill>
                  <a:schemeClr val="accent5">
                    <a:lumMod val="75000"/>
                  </a:schemeClr>
                </a:solidFill>
                <a:latin typeface="Poppins" panose="00000500000000000000" pitchFamily="2" charset="0"/>
                <a:cs typeface="Poppins" panose="00000500000000000000" pitchFamily="2" charset="0"/>
              </a:rPr>
              <a:t> (F&amp;A)</a:t>
            </a:r>
          </a:p>
          <a:p>
            <a:pPr marL="571500" indent="-571500">
              <a:spcAft>
                <a:spcPts val="600"/>
              </a:spcAft>
              <a:buFont typeface="Wingdings" panose="05000000000000000000" pitchFamily="2" charset="2"/>
              <a:buChar char="§"/>
            </a:pPr>
            <a:r>
              <a:rPr lang="en-US" sz="2800">
                <a:solidFill>
                  <a:schemeClr val="accent6">
                    <a:lumMod val="50000"/>
                  </a:schemeClr>
                </a:solidFill>
                <a:latin typeface="Poppins" panose="00000500000000000000" pitchFamily="2" charset="0"/>
                <a:cs typeface="Poppins" panose="00000500000000000000" pitchFamily="2" charset="0"/>
              </a:rPr>
              <a:t>Het </a:t>
            </a:r>
            <a:r>
              <a:rPr lang="en-US" sz="2800" err="1">
                <a:solidFill>
                  <a:schemeClr val="accent6">
                    <a:lumMod val="50000"/>
                  </a:schemeClr>
                </a:solidFill>
                <a:latin typeface="Poppins" panose="00000500000000000000" pitchFamily="2" charset="0"/>
                <a:cs typeface="Poppins" panose="00000500000000000000" pitchFamily="2" charset="0"/>
              </a:rPr>
              <a:t>menselijke</a:t>
            </a:r>
            <a:r>
              <a:rPr lang="en-US" sz="2800">
                <a:solidFill>
                  <a:schemeClr val="accent6">
                    <a:lumMod val="50000"/>
                  </a:schemeClr>
                </a:solidFill>
                <a:latin typeface="Poppins" panose="00000500000000000000" pitchFamily="2" charset="0"/>
                <a:cs typeface="Poppins" panose="00000500000000000000" pitchFamily="2" charset="0"/>
              </a:rPr>
              <a:t> </a:t>
            </a:r>
            <a:r>
              <a:rPr lang="en-US" sz="2800" err="1">
                <a:solidFill>
                  <a:schemeClr val="accent6">
                    <a:lumMod val="50000"/>
                  </a:schemeClr>
                </a:solidFill>
                <a:latin typeface="Poppins" panose="00000500000000000000" pitchFamily="2" charset="0"/>
                <a:cs typeface="Poppins" panose="00000500000000000000" pitchFamily="2" charset="0"/>
              </a:rPr>
              <a:t>handelen</a:t>
            </a:r>
            <a:r>
              <a:rPr lang="en-US" sz="2800">
                <a:solidFill>
                  <a:schemeClr val="accent6">
                    <a:lumMod val="50000"/>
                  </a:schemeClr>
                </a:solidFill>
                <a:latin typeface="Poppins" panose="00000500000000000000" pitchFamily="2" charset="0"/>
                <a:cs typeface="Poppins" panose="00000500000000000000" pitchFamily="2" charset="0"/>
              </a:rPr>
              <a:t> (A)</a:t>
            </a:r>
          </a:p>
          <a:p>
            <a:pPr marL="571500" indent="-571500">
              <a:spcAft>
                <a:spcPts val="600"/>
              </a:spcAft>
              <a:buFont typeface="Wingdings" panose="05000000000000000000" pitchFamily="2" charset="2"/>
              <a:buChar char="§"/>
            </a:pPr>
            <a:r>
              <a:rPr lang="en-US" sz="2800">
                <a:solidFill>
                  <a:schemeClr val="accent3"/>
                </a:solidFill>
                <a:latin typeface="Poppins" panose="00000500000000000000" pitchFamily="2" charset="0"/>
                <a:cs typeface="Poppins" panose="00000500000000000000" pitchFamily="2" charset="0"/>
              </a:rPr>
              <a:t>De </a:t>
            </a:r>
            <a:r>
              <a:rPr lang="en-US" sz="2800" err="1">
                <a:solidFill>
                  <a:schemeClr val="accent3"/>
                </a:solidFill>
                <a:latin typeface="Poppins" panose="00000500000000000000" pitchFamily="2" charset="0"/>
                <a:cs typeface="Poppins" panose="00000500000000000000" pitchFamily="2" charset="0"/>
              </a:rPr>
              <a:t>deelname</a:t>
            </a:r>
            <a:r>
              <a:rPr lang="en-US" sz="2800">
                <a:solidFill>
                  <a:schemeClr val="accent3"/>
                </a:solidFill>
                <a:latin typeface="Poppins" panose="00000500000000000000" pitchFamily="2" charset="0"/>
                <a:cs typeface="Poppins" panose="00000500000000000000" pitchFamily="2" charset="0"/>
              </a:rPr>
              <a:t> </a:t>
            </a:r>
            <a:r>
              <a:rPr lang="en-US" sz="2800" err="1">
                <a:solidFill>
                  <a:schemeClr val="accent3"/>
                </a:solidFill>
                <a:latin typeface="Poppins" panose="00000500000000000000" pitchFamily="2" charset="0"/>
                <a:cs typeface="Poppins" panose="00000500000000000000" pitchFamily="2" charset="0"/>
              </a:rPr>
              <a:t>aan</a:t>
            </a:r>
            <a:r>
              <a:rPr lang="en-US" sz="2800">
                <a:solidFill>
                  <a:schemeClr val="accent3"/>
                </a:solidFill>
                <a:latin typeface="Poppins" panose="00000500000000000000" pitchFamily="2" charset="0"/>
                <a:cs typeface="Poppins" panose="00000500000000000000" pitchFamily="2" charset="0"/>
              </a:rPr>
              <a:t> het </a:t>
            </a:r>
            <a:r>
              <a:rPr lang="en-US" sz="2800" err="1">
                <a:solidFill>
                  <a:schemeClr val="accent3"/>
                </a:solidFill>
                <a:latin typeface="Poppins" panose="00000500000000000000" pitchFamily="2" charset="0"/>
                <a:cs typeface="Poppins" panose="00000500000000000000" pitchFamily="2" charset="0"/>
              </a:rPr>
              <a:t>maatschappelijke</a:t>
            </a:r>
            <a:r>
              <a:rPr lang="en-US" sz="2800">
                <a:solidFill>
                  <a:schemeClr val="accent3"/>
                </a:solidFill>
                <a:latin typeface="Poppins" panose="00000500000000000000" pitchFamily="2" charset="0"/>
                <a:cs typeface="Poppins" panose="00000500000000000000" pitchFamily="2" charset="0"/>
              </a:rPr>
              <a:t> </a:t>
            </a:r>
            <a:r>
              <a:rPr lang="en-US" sz="2800" err="1">
                <a:solidFill>
                  <a:schemeClr val="accent3"/>
                </a:solidFill>
                <a:latin typeface="Poppins" panose="00000500000000000000" pitchFamily="2" charset="0"/>
                <a:cs typeface="Poppins" panose="00000500000000000000" pitchFamily="2" charset="0"/>
              </a:rPr>
              <a:t>leven</a:t>
            </a:r>
            <a:r>
              <a:rPr lang="en-US" sz="2800">
                <a:solidFill>
                  <a:schemeClr val="accent3"/>
                </a:solidFill>
                <a:latin typeface="Poppins" panose="00000500000000000000" pitchFamily="2" charset="0"/>
                <a:cs typeface="Poppins" panose="00000500000000000000" pitchFamily="2" charset="0"/>
              </a:rPr>
              <a:t> (P)</a:t>
            </a:r>
          </a:p>
          <a:p>
            <a:pPr marL="571500" indent="-571500">
              <a:spcAft>
                <a:spcPts val="600"/>
              </a:spcAft>
              <a:buFont typeface="Wingdings" panose="05000000000000000000" pitchFamily="2" charset="2"/>
              <a:buChar char="§"/>
            </a:pPr>
            <a:endParaRPr lang="en-US" sz="2800">
              <a:solidFill>
                <a:srgbClr val="026666"/>
              </a:solidFill>
              <a:latin typeface="Poppins" panose="00000500000000000000" pitchFamily="2" charset="0"/>
              <a:cs typeface="Poppins" panose="00000500000000000000" pitchFamily="2" charset="0"/>
            </a:endParaRPr>
          </a:p>
          <a:p>
            <a:pPr>
              <a:spcAft>
                <a:spcPts val="600"/>
              </a:spcAft>
            </a:pPr>
            <a:r>
              <a:rPr lang="en-US" sz="2800">
                <a:solidFill>
                  <a:srgbClr val="026666"/>
                </a:solidFill>
                <a:latin typeface="Poppins" panose="00000500000000000000" pitchFamily="2" charset="0"/>
                <a:cs typeface="Poppins" panose="00000500000000000000" pitchFamily="2" charset="0"/>
              </a:rPr>
              <a:t>Het </a:t>
            </a:r>
            <a:r>
              <a:rPr lang="en-US" sz="2800" err="1">
                <a:solidFill>
                  <a:srgbClr val="026666"/>
                </a:solidFill>
                <a:latin typeface="Poppins" panose="00000500000000000000" pitchFamily="2" charset="0"/>
                <a:cs typeface="Poppins" panose="00000500000000000000" pitchFamily="2" charset="0"/>
              </a:rPr>
              <a:t>functioneren</a:t>
            </a:r>
            <a:r>
              <a:rPr lang="en-US" sz="2800">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wordt</a:t>
            </a:r>
            <a:r>
              <a:rPr lang="en-US" sz="2800">
                <a:solidFill>
                  <a:srgbClr val="026666"/>
                </a:solidFill>
                <a:latin typeface="Poppins" panose="00000500000000000000" pitchFamily="2" charset="0"/>
                <a:cs typeface="Poppins" panose="00000500000000000000" pitchFamily="2" charset="0"/>
              </a:rPr>
              <a:t> steeds </a:t>
            </a:r>
            <a:r>
              <a:rPr lang="en-US" sz="2800" err="1">
                <a:solidFill>
                  <a:srgbClr val="026666"/>
                </a:solidFill>
                <a:latin typeface="Poppins" panose="00000500000000000000" pitchFamily="2" charset="0"/>
                <a:cs typeface="Poppins" panose="00000500000000000000" pitchFamily="2" charset="0"/>
              </a:rPr>
              <a:t>beïnvloed</a:t>
            </a:r>
            <a:r>
              <a:rPr lang="en-US" sz="2800">
                <a:solidFill>
                  <a:srgbClr val="026666"/>
                </a:solidFill>
                <a:latin typeface="Poppins" panose="00000500000000000000" pitchFamily="2" charset="0"/>
                <a:cs typeface="Poppins" panose="00000500000000000000" pitchFamily="2" charset="0"/>
              </a:rPr>
              <a:t> door </a:t>
            </a:r>
            <a:r>
              <a:rPr lang="en-US" sz="2800" b="1" err="1">
                <a:solidFill>
                  <a:srgbClr val="026666"/>
                </a:solidFill>
                <a:latin typeface="Poppins" panose="00000500000000000000" pitchFamily="2" charset="0"/>
                <a:cs typeface="Poppins" panose="00000500000000000000" pitchFamily="2" charset="0"/>
              </a:rPr>
              <a:t>persoonlijke</a:t>
            </a:r>
            <a:r>
              <a:rPr lang="en-US" sz="2800" b="1">
                <a:solidFill>
                  <a:srgbClr val="026666"/>
                </a:solidFill>
                <a:latin typeface="Poppins" panose="00000500000000000000" pitchFamily="2" charset="0"/>
                <a:cs typeface="Poppins" panose="00000500000000000000" pitchFamily="2" charset="0"/>
              </a:rPr>
              <a:t> </a:t>
            </a:r>
            <a:r>
              <a:rPr lang="en-US" sz="2800" b="1" err="1">
                <a:solidFill>
                  <a:srgbClr val="026666"/>
                </a:solidFill>
                <a:latin typeface="Poppins" panose="00000500000000000000" pitchFamily="2" charset="0"/>
                <a:cs typeface="Poppins" panose="00000500000000000000" pitchFamily="2" charset="0"/>
              </a:rPr>
              <a:t>factoren</a:t>
            </a:r>
            <a:r>
              <a:rPr lang="en-US" sz="2800">
                <a:solidFill>
                  <a:srgbClr val="026666"/>
                </a:solidFill>
                <a:latin typeface="Poppins" panose="00000500000000000000" pitchFamily="2" charset="0"/>
                <a:cs typeface="Poppins" panose="00000500000000000000" pitchFamily="2" charset="0"/>
              </a:rPr>
              <a:t> </a:t>
            </a:r>
            <a:r>
              <a:rPr lang="en-US" sz="2800" err="1">
                <a:solidFill>
                  <a:srgbClr val="026666"/>
                </a:solidFill>
                <a:latin typeface="Poppins" panose="00000500000000000000" pitchFamily="2" charset="0"/>
                <a:cs typeface="Poppins" panose="00000500000000000000" pitchFamily="2" charset="0"/>
              </a:rPr>
              <a:t>en</a:t>
            </a:r>
            <a:r>
              <a:rPr lang="en-US" sz="2800">
                <a:solidFill>
                  <a:srgbClr val="026666"/>
                </a:solidFill>
                <a:latin typeface="Poppins" panose="00000500000000000000" pitchFamily="2" charset="0"/>
                <a:cs typeface="Poppins" panose="00000500000000000000" pitchFamily="2" charset="0"/>
              </a:rPr>
              <a:t> door de </a:t>
            </a:r>
            <a:r>
              <a:rPr lang="en-US" sz="2800" b="1">
                <a:solidFill>
                  <a:srgbClr val="026666"/>
                </a:solidFill>
                <a:latin typeface="Poppins" panose="00000500000000000000" pitchFamily="2" charset="0"/>
                <a:cs typeface="Poppins" panose="00000500000000000000" pitchFamily="2" charset="0"/>
              </a:rPr>
              <a:t>externe </a:t>
            </a:r>
            <a:r>
              <a:rPr lang="en-US" sz="2800" b="1" err="1">
                <a:solidFill>
                  <a:srgbClr val="026666"/>
                </a:solidFill>
                <a:latin typeface="Poppins" panose="00000500000000000000" pitchFamily="2" charset="0"/>
                <a:cs typeface="Poppins" panose="00000500000000000000" pitchFamily="2" charset="0"/>
              </a:rPr>
              <a:t>factoren</a:t>
            </a:r>
            <a:r>
              <a:rPr lang="en-US" sz="2800">
                <a:solidFill>
                  <a:srgbClr val="026666"/>
                </a:solidFill>
                <a:latin typeface="Poppins" panose="00000500000000000000" pitchFamily="2" charset="0"/>
                <a:cs typeface="Poppins" panose="00000500000000000000" pitchFamily="2" charset="0"/>
              </a:rPr>
              <a:t> (context).</a:t>
            </a:r>
          </a:p>
        </p:txBody>
      </p:sp>
      <p:pic>
        <p:nvPicPr>
          <p:cNvPr id="2" name="Picture 5">
            <a:extLst>
              <a:ext uri="{FF2B5EF4-FFF2-40B4-BE49-F238E27FC236}">
                <a16:creationId xmlns:a16="http://schemas.microsoft.com/office/drawing/2014/main" id="{11851ABD-2DED-6B67-7D75-3FC81A1F6F0F}"/>
              </a:ext>
            </a:extLst>
          </p:cNvPr>
          <p:cNvPicPr>
            <a:picLocks noChangeAspect="1"/>
          </p:cNvPicPr>
          <p:nvPr/>
        </p:nvPicPr>
        <p:blipFill>
          <a:blip r:embed="rId7"/>
          <a:stretch>
            <a:fillRect/>
          </a:stretch>
        </p:blipFill>
        <p:spPr>
          <a:xfrm>
            <a:off x="6915830" y="2312760"/>
            <a:ext cx="5490857" cy="2594430"/>
          </a:xfrm>
          <a:prstGeom prst="rect">
            <a:avLst/>
          </a:prstGeom>
          <a:noFill/>
        </p:spPr>
      </p:pic>
      <p:sp>
        <p:nvSpPr>
          <p:cNvPr id="3" name="Rechthoek 2">
            <a:extLst>
              <a:ext uri="{FF2B5EF4-FFF2-40B4-BE49-F238E27FC236}">
                <a16:creationId xmlns:a16="http://schemas.microsoft.com/office/drawing/2014/main" id="{E49291C2-400D-BA20-5510-5EDA44315F09}"/>
              </a:ext>
            </a:extLst>
          </p:cNvPr>
          <p:cNvSpPr/>
          <p:nvPr/>
        </p:nvSpPr>
        <p:spPr>
          <a:xfrm>
            <a:off x="6915830" y="3004457"/>
            <a:ext cx="2019164" cy="875212"/>
          </a:xfrm>
          <a:prstGeom prst="rect">
            <a:avLst/>
          </a:prstGeom>
          <a:noFill/>
          <a:ln w="508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9B415FC6-5525-75A3-8459-3B083DD09810}"/>
              </a:ext>
            </a:extLst>
          </p:cNvPr>
          <p:cNvSpPr/>
          <p:nvPr/>
        </p:nvSpPr>
        <p:spPr>
          <a:xfrm>
            <a:off x="9144000" y="2991394"/>
            <a:ext cx="1136469" cy="875212"/>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A6331218-ADDE-6E89-30E4-01410FABB8CF}"/>
              </a:ext>
            </a:extLst>
          </p:cNvPr>
          <p:cNvSpPr/>
          <p:nvPr/>
        </p:nvSpPr>
        <p:spPr>
          <a:xfrm>
            <a:off x="10387523" y="2991394"/>
            <a:ext cx="1664870" cy="875212"/>
          </a:xfrm>
          <a:prstGeom prst="rect">
            <a:avLst/>
          </a:prstGeom>
          <a:noFill/>
          <a:ln w="508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Pijl: omlaag 10">
            <a:extLst>
              <a:ext uri="{FF2B5EF4-FFF2-40B4-BE49-F238E27FC236}">
                <a16:creationId xmlns:a16="http://schemas.microsoft.com/office/drawing/2014/main" id="{EFB28020-3E92-E6C5-8CA5-AB2072AC43C4}"/>
              </a:ext>
            </a:extLst>
          </p:cNvPr>
          <p:cNvSpPr/>
          <p:nvPr/>
        </p:nvSpPr>
        <p:spPr>
          <a:xfrm rot="2883365">
            <a:off x="10751199" y="752005"/>
            <a:ext cx="457200" cy="146957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1" name="Audio 20">
            <a:extLst>
              <a:ext uri="{FF2B5EF4-FFF2-40B4-BE49-F238E27FC236}">
                <a16:creationId xmlns:a16="http://schemas.microsoft.com/office/drawing/2014/main" id="{E7518454-BDCD-C483-738F-68346CF6B9B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018862701"/>
      </p:ext>
    </p:extLst>
  </p:cSld>
  <p:clrMapOvr>
    <a:masterClrMapping/>
  </p:clrMapOvr>
  <p:transition spd="slow" advTm="675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7">
                                            <p:txEl>
                                              <p:pRg st="3" end="3"/>
                                            </p:txEl>
                                          </p:spTgt>
                                        </p:tgtEl>
                                      </p:cBhvr>
                                    </p:animEffect>
                                    <p:animScale>
                                      <p:cBhvr>
                                        <p:cTn id="11" dur="250" autoRev="1" fill="hold"/>
                                        <p:tgtEl>
                                          <p:spTgt spid="7">
                                            <p:txEl>
                                              <p:pRg st="3" end="3"/>
                                            </p:txEl>
                                          </p:spTgt>
                                        </p:tgtEl>
                                      </p:cBhvr>
                                      <p:by x="105000" y="105000"/>
                                    </p:animScale>
                                  </p:childTnLst>
                                </p:cTn>
                              </p:par>
                              <p:par>
                                <p:cTn id="12" presetID="26" presetClass="emph" presetSubtype="0" fill="hold" grpId="0" nodeType="withEffect">
                                  <p:stCondLst>
                                    <p:cond delay="0"/>
                                  </p:stCondLst>
                                  <p:childTnLst>
                                    <p:animEffect transition="out" filter="fade">
                                      <p:cBhvr>
                                        <p:cTn id="13" dur="500" tmFilter="0, 0; .2, .5; .8, .5; 1, 0"/>
                                        <p:tgtEl>
                                          <p:spTgt spid="3"/>
                                        </p:tgtEl>
                                      </p:cBhvr>
                                    </p:animEffect>
                                    <p:animScale>
                                      <p:cBhvr>
                                        <p:cTn id="14" dur="250" autoRev="1" fill="hold"/>
                                        <p:tgtEl>
                                          <p:spTgt spid="3"/>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7">
                                            <p:txEl>
                                              <p:pRg st="4" end="4"/>
                                            </p:txEl>
                                          </p:spTgt>
                                        </p:tgtEl>
                                      </p:cBhvr>
                                    </p:animEffect>
                                    <p:animScale>
                                      <p:cBhvr>
                                        <p:cTn id="19" dur="250" autoRev="1" fill="hold"/>
                                        <p:tgtEl>
                                          <p:spTgt spid="7">
                                            <p:txEl>
                                              <p:pRg st="4" end="4"/>
                                            </p:txEl>
                                          </p:spTgt>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7">
                                            <p:txEl>
                                              <p:pRg st="5" end="5"/>
                                            </p:txEl>
                                          </p:spTgt>
                                        </p:tgtEl>
                                      </p:cBhvr>
                                    </p:animEffect>
                                    <p:animScale>
                                      <p:cBhvr>
                                        <p:cTn id="27" dur="250" autoRev="1" fill="hold"/>
                                        <p:tgtEl>
                                          <p:spTgt spid="7">
                                            <p:txEl>
                                              <p:pRg st="5" end="5"/>
                                            </p:txEl>
                                          </p:spTgt>
                                        </p:tgtEl>
                                      </p:cBhvr>
                                      <p:by x="105000" y="105000"/>
                                    </p:animScale>
                                  </p:childTnLst>
                                </p:cTn>
                              </p:par>
                              <p:par>
                                <p:cTn id="28" presetID="26" presetClass="emph" presetSubtype="0" fill="hold" grpId="0" nodeType="with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1"/>
                </p:tgtEl>
              </p:cMediaNode>
            </p:audio>
          </p:childTnLst>
        </p:cTn>
      </p:par>
    </p:tnLst>
    <p:bldLst>
      <p:bldP spid="3" grpId="0" animBg="1"/>
      <p:bldP spid="5" grpId="0" animBg="1"/>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D7DC24-36BB-C844-80C7-B51D480CFF4A}"/>
            </a:ext>
          </a:extLst>
        </p:cNvPr>
        <p:cNvGrpSpPr/>
        <p:nvPr/>
      </p:nvGrpSpPr>
      <p:grpSpPr>
        <a:xfrm>
          <a:off x="0" y="0"/>
          <a:ext cx="0" cy="0"/>
          <a:chOff x="0" y="0"/>
          <a:chExt cx="0" cy="0"/>
        </a:xfrm>
      </p:grpSpPr>
      <p:sp>
        <p:nvSpPr>
          <p:cNvPr id="7" name="Freeform 10">
            <a:extLst>
              <a:ext uri="{FF2B5EF4-FFF2-40B4-BE49-F238E27FC236}">
                <a16:creationId xmlns:a16="http://schemas.microsoft.com/office/drawing/2014/main" id="{FB45B48B-58CA-D90A-0A7D-05EE8F9205E6}"/>
              </a:ext>
            </a:extLst>
          </p:cNvPr>
          <p:cNvSpPr/>
          <p:nvPr/>
        </p:nvSpPr>
        <p:spPr>
          <a:xfrm rot="2387765">
            <a:off x="8973262" y="2884491"/>
            <a:ext cx="3563893"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srcRect/>
            <a:stretch>
              <a:fillRect/>
            </a:stretch>
          </a:blipFill>
        </p:spPr>
        <p:txBody>
          <a:bodyPr/>
          <a:lstStyle/>
          <a:p>
            <a:pPr defTabSz="1371600"/>
            <a:endParaRPr>
              <a:solidFill>
                <a:prstClr val="black"/>
              </a:solidFill>
              <a:latin typeface="Aptos" panose="02110004020202020204"/>
            </a:endParaRPr>
          </a:p>
        </p:txBody>
      </p:sp>
      <p:sp>
        <p:nvSpPr>
          <p:cNvPr id="9" name="TextBox 9">
            <a:extLst>
              <a:ext uri="{FF2B5EF4-FFF2-40B4-BE49-F238E27FC236}">
                <a16:creationId xmlns:a16="http://schemas.microsoft.com/office/drawing/2014/main" id="{EDE9D914-E2D7-A5CF-F8C0-A033CFD40D95}"/>
              </a:ext>
            </a:extLst>
          </p:cNvPr>
          <p:cNvSpPr txBox="1"/>
          <p:nvPr/>
        </p:nvSpPr>
        <p:spPr>
          <a:xfrm>
            <a:off x="486393" y="160488"/>
            <a:ext cx="11335657" cy="751744"/>
          </a:xfrm>
          <a:prstGeom prst="rect">
            <a:avLst/>
          </a:prstGeom>
        </p:spPr>
        <p:txBody>
          <a:bodyPr wrap="square" lIns="0" tIns="0" rIns="0" bIns="0" rtlCol="0" anchor="t">
            <a:spAutoFit/>
          </a:bodyPr>
          <a:lstStyle/>
          <a:p>
            <a:pPr algn="ctr">
              <a:lnSpc>
                <a:spcPts val="5782"/>
              </a:lnSpc>
            </a:pPr>
            <a:r>
              <a:rPr lang="nl-BE" sz="5400" spc="-96" noProof="0" dirty="0">
                <a:solidFill>
                  <a:srgbClr val="026666"/>
                </a:solidFill>
                <a:latin typeface="Poppins Bold"/>
              </a:rPr>
              <a:t>Waarom</a:t>
            </a:r>
            <a:r>
              <a:rPr lang="en-US" sz="5400" spc="-96" dirty="0">
                <a:solidFill>
                  <a:srgbClr val="026666"/>
                </a:solidFill>
                <a:latin typeface="Poppins Bold"/>
              </a:rPr>
              <a:t> ICF-CY </a:t>
            </a:r>
            <a:r>
              <a:rPr lang="nl-NL" sz="5400" spc="-96" noProof="0" dirty="0">
                <a:solidFill>
                  <a:srgbClr val="026666"/>
                </a:solidFill>
                <a:latin typeface="Poppins Bold"/>
              </a:rPr>
              <a:t>gebruiken</a:t>
            </a:r>
            <a:r>
              <a:rPr lang="en-US" sz="5400" spc="-96" dirty="0">
                <a:solidFill>
                  <a:srgbClr val="026666"/>
                </a:solidFill>
                <a:latin typeface="Poppins Bold"/>
              </a:rPr>
              <a:t>?</a:t>
            </a:r>
          </a:p>
        </p:txBody>
      </p:sp>
      <p:sp>
        <p:nvSpPr>
          <p:cNvPr id="10" name="Freeform 10">
            <a:extLst>
              <a:ext uri="{FF2B5EF4-FFF2-40B4-BE49-F238E27FC236}">
                <a16:creationId xmlns:a16="http://schemas.microsoft.com/office/drawing/2014/main" id="{D707CEB1-2B4B-4B0B-9DD2-5BF9CCA5E86D}"/>
              </a:ext>
            </a:extLst>
          </p:cNvPr>
          <p:cNvSpPr/>
          <p:nvPr/>
        </p:nvSpPr>
        <p:spPr>
          <a:xfrm rot="10800000">
            <a:off x="0" y="1081315"/>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13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3" name="Tijdelijke aanduiding voor tekst 2">
            <a:extLst>
              <a:ext uri="{FF2B5EF4-FFF2-40B4-BE49-F238E27FC236}">
                <a16:creationId xmlns:a16="http://schemas.microsoft.com/office/drawing/2014/main" id="{313E0178-50B4-1F3F-08C8-6121F18129BF}"/>
              </a:ext>
            </a:extLst>
          </p:cNvPr>
          <p:cNvSpPr txBox="1">
            <a:spLocks/>
          </p:cNvSpPr>
          <p:nvPr/>
        </p:nvSpPr>
        <p:spPr>
          <a:xfrm>
            <a:off x="369950" y="912232"/>
            <a:ext cx="9659875" cy="5444634"/>
          </a:xfrm>
          <a:prstGeom prst="rect">
            <a:avLst/>
          </a:prstGeom>
        </p:spPr>
        <p:txBody>
          <a:bodyPr vert="horz" lIns="91434" tIns="45717" rIns="91434" bIns="45717" rtlCol="0" anchor="ctr">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spcBef>
                <a:spcPts val="0"/>
              </a:spcBef>
              <a:spcAft>
                <a:spcPts val="1200"/>
              </a:spcAft>
              <a:buFont typeface="Wingdings" panose="05000000000000000000" pitchFamily="2" charset="2"/>
              <a:buChar char="§"/>
            </a:pPr>
            <a:r>
              <a:rPr lang="en-US" sz="3200" b="1" dirty="0">
                <a:solidFill>
                  <a:srgbClr val="026666"/>
                </a:solidFill>
                <a:latin typeface="Poppins" panose="00000500000000000000" pitchFamily="2" charset="0"/>
                <a:cs typeface="Poppins" panose="00000500000000000000" pitchFamily="2" charset="0"/>
              </a:rPr>
              <a:t>Mindshift</a:t>
            </a:r>
            <a:r>
              <a:rPr lang="en-US" sz="3200" dirty="0">
                <a:solidFill>
                  <a:srgbClr val="026666"/>
                </a:solidFill>
                <a:latin typeface="Poppins" panose="00000500000000000000" pitchFamily="2" charset="0"/>
                <a:cs typeface="Poppins" panose="00000500000000000000" pitchFamily="2" charset="0"/>
              </a:rPr>
              <a:t> van '</a:t>
            </a:r>
            <a:r>
              <a:rPr lang="en-US" sz="3200" dirty="0" err="1">
                <a:solidFill>
                  <a:srgbClr val="026666"/>
                </a:solidFill>
                <a:latin typeface="Poppins" panose="00000500000000000000" pitchFamily="2" charset="0"/>
                <a:cs typeface="Poppins" panose="00000500000000000000" pitchFamily="2" charset="0"/>
              </a:rPr>
              <a:t>welke</a:t>
            </a:r>
            <a:r>
              <a:rPr lang="en-US" sz="3200" dirty="0">
                <a:solidFill>
                  <a:srgbClr val="026666"/>
                </a:solidFill>
                <a:latin typeface="Poppins" panose="00000500000000000000" pitchFamily="2" charset="0"/>
                <a:cs typeface="Poppins" panose="00000500000000000000" pitchFamily="2" charset="0"/>
              </a:rPr>
              <a:t> diagnose </a:t>
            </a:r>
            <a:r>
              <a:rPr lang="en-US" sz="3200" dirty="0" err="1">
                <a:solidFill>
                  <a:srgbClr val="026666"/>
                </a:solidFill>
                <a:latin typeface="Poppins" panose="00000500000000000000" pitchFamily="2" charset="0"/>
                <a:cs typeface="Poppins" panose="00000500000000000000" pitchFamily="2" charset="0"/>
              </a:rPr>
              <a:t>heeft</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dit</a:t>
            </a:r>
            <a:r>
              <a:rPr lang="en-US" sz="3200" dirty="0">
                <a:solidFill>
                  <a:srgbClr val="026666"/>
                </a:solidFill>
                <a:latin typeface="Poppins" panose="00000500000000000000" pitchFamily="2" charset="0"/>
                <a:cs typeface="Poppins" panose="00000500000000000000" pitchFamily="2" charset="0"/>
              </a:rPr>
              <a:t> kind/</a:t>
            </a:r>
            <a:r>
              <a:rPr lang="en-US" sz="3200" dirty="0" err="1">
                <a:solidFill>
                  <a:srgbClr val="026666"/>
                </a:solidFill>
                <a:latin typeface="Poppins" panose="00000500000000000000" pitchFamily="2" charset="0"/>
                <a:cs typeface="Poppins" panose="00000500000000000000" pitchFamily="2" charset="0"/>
              </a:rPr>
              <a:t>deze</a:t>
            </a:r>
            <a:r>
              <a:rPr lang="en-US" sz="3200" dirty="0">
                <a:solidFill>
                  <a:srgbClr val="026666"/>
                </a:solidFill>
                <a:latin typeface="Poppins" panose="00000500000000000000" pitchFamily="2" charset="0"/>
                <a:cs typeface="Poppins" panose="00000500000000000000" pitchFamily="2" charset="0"/>
              </a:rPr>
              <a:t> </a:t>
            </a:r>
            <a:r>
              <a:rPr lang="nl-BE" sz="3200" noProof="0" dirty="0">
                <a:solidFill>
                  <a:srgbClr val="026666"/>
                </a:solidFill>
                <a:latin typeface="Poppins" panose="00000500000000000000" pitchFamily="2" charset="0"/>
                <a:cs typeface="Poppins" panose="00000500000000000000" pitchFamily="2" charset="0"/>
              </a:rPr>
              <a:t>jongere</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medisch</a:t>
            </a:r>
            <a:r>
              <a:rPr lang="en-US" sz="3200" dirty="0">
                <a:solidFill>
                  <a:srgbClr val="026666"/>
                </a:solidFill>
                <a:latin typeface="Poppins" panose="00000500000000000000" pitchFamily="2" charset="0"/>
                <a:cs typeface="Poppins" panose="00000500000000000000" pitchFamily="2" charset="0"/>
              </a:rPr>
              <a:t> deficit model) </a:t>
            </a:r>
            <a:r>
              <a:rPr lang="en-US" sz="3200" dirty="0" err="1">
                <a:solidFill>
                  <a:srgbClr val="026666"/>
                </a:solidFill>
                <a:latin typeface="Poppins" panose="00000500000000000000" pitchFamily="2" charset="0"/>
                <a:cs typeface="Poppins" panose="00000500000000000000" pitchFamily="2" charset="0"/>
              </a:rPr>
              <a:t>naar</a:t>
            </a:r>
            <a:r>
              <a:rPr lang="en-US" sz="3200" dirty="0">
                <a:solidFill>
                  <a:srgbClr val="026666"/>
                </a:solidFill>
                <a:latin typeface="Poppins" panose="00000500000000000000" pitchFamily="2" charset="0"/>
                <a:cs typeface="Poppins" panose="00000500000000000000" pitchFamily="2" charset="0"/>
              </a:rPr>
              <a:t> 'hoe </a:t>
            </a:r>
            <a:r>
              <a:rPr lang="en-US" sz="3200" dirty="0" err="1">
                <a:solidFill>
                  <a:srgbClr val="026666"/>
                </a:solidFill>
                <a:latin typeface="Poppins" panose="00000500000000000000" pitchFamily="2" charset="0"/>
                <a:cs typeface="Poppins" panose="00000500000000000000" pitchFamily="2" charset="0"/>
              </a:rPr>
              <a:t>functioneert</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dit</a:t>
            </a:r>
            <a:r>
              <a:rPr lang="en-US" sz="3200" dirty="0">
                <a:solidFill>
                  <a:srgbClr val="026666"/>
                </a:solidFill>
                <a:latin typeface="Poppins" panose="00000500000000000000" pitchFamily="2" charset="0"/>
                <a:cs typeface="Poppins" panose="00000500000000000000" pitchFamily="2" charset="0"/>
              </a:rPr>
              <a:t> kind, </a:t>
            </a:r>
            <a:r>
              <a:rPr lang="en-US" sz="3200" dirty="0" err="1">
                <a:solidFill>
                  <a:srgbClr val="026666"/>
                </a:solidFill>
                <a:latin typeface="Poppins" panose="00000500000000000000" pitchFamily="2" charset="0"/>
                <a:cs typeface="Poppins" panose="00000500000000000000" pitchFamily="2" charset="0"/>
              </a:rPr>
              <a:t>deze</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jongere</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dagelijks</a:t>
            </a:r>
            <a:r>
              <a:rPr lang="en-US" sz="3200" dirty="0">
                <a:solidFill>
                  <a:srgbClr val="026666"/>
                </a:solidFill>
                <a:latin typeface="Poppins" panose="00000500000000000000" pitchFamily="2" charset="0"/>
                <a:cs typeface="Poppins" panose="00000500000000000000" pitchFamily="2" charset="0"/>
              </a:rPr>
              <a:t>?’ </a:t>
            </a:r>
          </a:p>
          <a:p>
            <a:pPr marL="363538" indent="-363538">
              <a:spcBef>
                <a:spcPts val="0"/>
              </a:spcBef>
              <a:spcAft>
                <a:spcPts val="1200"/>
              </a:spcAft>
              <a:buFont typeface="Wingdings" panose="05000000000000000000" pitchFamily="2" charset="2"/>
              <a:buChar char="§"/>
            </a:pPr>
            <a:r>
              <a:rPr lang="en-US" sz="3200" b="1" dirty="0" err="1">
                <a:solidFill>
                  <a:srgbClr val="026666"/>
                </a:solidFill>
                <a:latin typeface="Poppins" panose="00000500000000000000" pitchFamily="2" charset="0"/>
                <a:cs typeface="Poppins" panose="00000500000000000000" pitchFamily="2" charset="0"/>
              </a:rPr>
              <a:t>Neutrale</a:t>
            </a:r>
            <a:r>
              <a:rPr lang="en-US" sz="3200" b="1" dirty="0">
                <a:solidFill>
                  <a:srgbClr val="026666"/>
                </a:solidFill>
                <a:latin typeface="Poppins" panose="00000500000000000000" pitchFamily="2" charset="0"/>
                <a:cs typeface="Poppins" panose="00000500000000000000" pitchFamily="2" charset="0"/>
              </a:rPr>
              <a:t> taal</a:t>
            </a:r>
            <a:r>
              <a:rPr lang="en-US" sz="3200" dirty="0">
                <a:solidFill>
                  <a:srgbClr val="026666"/>
                </a:solidFill>
                <a:latin typeface="Poppins" panose="00000500000000000000" pitchFamily="2" charset="0"/>
                <a:cs typeface="Poppins" panose="00000500000000000000" pitchFamily="2" charset="0"/>
              </a:rPr>
              <a:t> om het </a:t>
            </a:r>
            <a:r>
              <a:rPr lang="en-US" sz="3200" dirty="0" err="1">
                <a:solidFill>
                  <a:srgbClr val="026666"/>
                </a:solidFill>
                <a:latin typeface="Poppins" panose="00000500000000000000" pitchFamily="2" charset="0"/>
                <a:cs typeface="Poppins" panose="00000500000000000000" pitchFamily="2" charset="0"/>
              </a:rPr>
              <a:t>functioneren</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te</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beschrijven</a:t>
            </a:r>
            <a:endParaRPr lang="en-US" sz="3200" dirty="0">
              <a:solidFill>
                <a:srgbClr val="026666"/>
              </a:solidFill>
              <a:latin typeface="Poppins" panose="00000500000000000000" pitchFamily="2" charset="0"/>
              <a:cs typeface="Poppins" panose="00000500000000000000" pitchFamily="2" charset="0"/>
            </a:endParaRPr>
          </a:p>
          <a:p>
            <a:pPr marL="363538" indent="-363538">
              <a:spcBef>
                <a:spcPts val="0"/>
              </a:spcBef>
              <a:spcAft>
                <a:spcPts val="1200"/>
              </a:spcAft>
              <a:buFont typeface="Wingdings" panose="05000000000000000000" pitchFamily="2" charset="2"/>
              <a:buChar char="§"/>
            </a:pPr>
            <a:r>
              <a:rPr lang="en-US" sz="3200" dirty="0" err="1">
                <a:solidFill>
                  <a:srgbClr val="026666"/>
                </a:solidFill>
                <a:latin typeface="Poppins" panose="00000500000000000000" pitchFamily="2" charset="0"/>
                <a:cs typeface="Poppins" panose="00000500000000000000" pitchFamily="2" charset="0"/>
              </a:rPr>
              <a:t>Aandacht</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voor</a:t>
            </a:r>
            <a:r>
              <a:rPr lang="en-US" sz="3200" dirty="0">
                <a:solidFill>
                  <a:srgbClr val="026666"/>
                </a:solidFill>
                <a:latin typeface="Poppins" panose="00000500000000000000" pitchFamily="2" charset="0"/>
                <a:cs typeface="Poppins" panose="00000500000000000000" pitchFamily="2" charset="0"/>
              </a:rPr>
              <a:t> </a:t>
            </a:r>
            <a:r>
              <a:rPr lang="en-US" sz="3200" b="1" dirty="0" err="1">
                <a:solidFill>
                  <a:srgbClr val="026666"/>
                </a:solidFill>
                <a:latin typeface="Poppins" panose="00000500000000000000" pitchFamily="2" charset="0"/>
                <a:cs typeface="Poppins" panose="00000500000000000000" pitchFamily="2" charset="0"/>
              </a:rPr>
              <a:t>sterke</a:t>
            </a:r>
            <a:r>
              <a:rPr lang="en-US" sz="3200" b="1" dirty="0">
                <a:solidFill>
                  <a:srgbClr val="026666"/>
                </a:solidFill>
                <a:latin typeface="Poppins" panose="00000500000000000000" pitchFamily="2" charset="0"/>
                <a:cs typeface="Poppins" panose="00000500000000000000" pitchFamily="2" charset="0"/>
              </a:rPr>
              <a:t> </a:t>
            </a:r>
            <a:r>
              <a:rPr lang="en-US" sz="3200" b="1" dirty="0" err="1">
                <a:solidFill>
                  <a:srgbClr val="026666"/>
                </a:solidFill>
                <a:latin typeface="Poppins" panose="00000500000000000000" pitchFamily="2" charset="0"/>
                <a:cs typeface="Poppins" panose="00000500000000000000" pitchFamily="2" charset="0"/>
              </a:rPr>
              <a:t>punten</a:t>
            </a:r>
            <a:r>
              <a:rPr lang="en-US" sz="3200" b="1" dirty="0">
                <a:solidFill>
                  <a:srgbClr val="026666"/>
                </a:solidFill>
                <a:latin typeface="Poppins" panose="00000500000000000000" pitchFamily="2" charset="0"/>
                <a:cs typeface="Poppins" panose="00000500000000000000" pitchFamily="2" charset="0"/>
              </a:rPr>
              <a:t> </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en</a:t>
            </a:r>
            <a:r>
              <a:rPr lang="en-US" sz="3200"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uitdagingen</a:t>
            </a:r>
            <a:r>
              <a:rPr lang="en-US" sz="3200" dirty="0">
                <a:solidFill>
                  <a:srgbClr val="026666"/>
                </a:solidFill>
                <a:latin typeface="Poppins" panose="00000500000000000000" pitchFamily="2" charset="0"/>
                <a:cs typeface="Poppins" panose="00000500000000000000" pitchFamily="2" charset="0"/>
              </a:rPr>
              <a:t> (-)</a:t>
            </a:r>
          </a:p>
          <a:p>
            <a:pPr marL="363538" indent="-363538">
              <a:spcBef>
                <a:spcPts val="0"/>
              </a:spcBef>
              <a:spcAft>
                <a:spcPts val="1200"/>
              </a:spcAft>
              <a:buFont typeface="Wingdings" panose="05000000000000000000" pitchFamily="2" charset="2"/>
              <a:buChar char="§"/>
            </a:pPr>
            <a:r>
              <a:rPr lang="en-US" sz="3200" dirty="0" err="1">
                <a:solidFill>
                  <a:srgbClr val="026666"/>
                </a:solidFill>
                <a:latin typeface="Poppins" panose="00000500000000000000" pitchFamily="2" charset="0"/>
                <a:cs typeface="Poppins" panose="00000500000000000000" pitchFamily="2" charset="0"/>
              </a:rPr>
              <a:t>Versterkt</a:t>
            </a:r>
            <a:r>
              <a:rPr lang="en-US" sz="3200" dirty="0">
                <a:solidFill>
                  <a:srgbClr val="026666"/>
                </a:solidFill>
                <a:latin typeface="Poppins" panose="00000500000000000000" pitchFamily="2" charset="0"/>
                <a:cs typeface="Poppins" panose="00000500000000000000" pitchFamily="2" charset="0"/>
              </a:rPr>
              <a:t> </a:t>
            </a:r>
            <a:r>
              <a:rPr lang="en-US" sz="3200" b="1" dirty="0" err="1">
                <a:solidFill>
                  <a:srgbClr val="026666"/>
                </a:solidFill>
                <a:latin typeface="Poppins" panose="00000500000000000000" pitchFamily="2" charset="0"/>
                <a:cs typeface="Poppins" panose="00000500000000000000" pitchFamily="2" charset="0"/>
              </a:rPr>
              <a:t>multidisciplinair</a:t>
            </a:r>
            <a:r>
              <a:rPr lang="en-US" sz="3200" b="1" dirty="0">
                <a:solidFill>
                  <a:srgbClr val="026666"/>
                </a:solidFill>
                <a:latin typeface="Poppins" panose="00000500000000000000" pitchFamily="2" charset="0"/>
                <a:cs typeface="Poppins" panose="00000500000000000000" pitchFamily="2" charset="0"/>
              </a:rPr>
              <a:t> </a:t>
            </a:r>
            <a:r>
              <a:rPr lang="en-US" sz="3200" b="1" dirty="0" err="1">
                <a:solidFill>
                  <a:srgbClr val="026666"/>
                </a:solidFill>
                <a:latin typeface="Poppins" panose="00000500000000000000" pitchFamily="2" charset="0"/>
                <a:cs typeface="Poppins" panose="00000500000000000000" pitchFamily="2" charset="0"/>
              </a:rPr>
              <a:t>samenwerken</a:t>
            </a:r>
            <a:r>
              <a:rPr lang="en-US" sz="3200" b="1" dirty="0">
                <a:solidFill>
                  <a:srgbClr val="026666"/>
                </a:solidFill>
                <a:latin typeface="Poppins" panose="00000500000000000000" pitchFamily="2" charset="0"/>
                <a:cs typeface="Poppins" panose="00000500000000000000" pitchFamily="2" charset="0"/>
              </a:rPr>
              <a:t> </a:t>
            </a:r>
            <a:r>
              <a:rPr lang="en-US" sz="3200" dirty="0" err="1">
                <a:solidFill>
                  <a:srgbClr val="026666"/>
                </a:solidFill>
                <a:latin typeface="Poppins" panose="00000500000000000000" pitchFamily="2" charset="0"/>
                <a:cs typeface="Poppins" panose="00000500000000000000" pitchFamily="2" charset="0"/>
              </a:rPr>
              <a:t>binnen</a:t>
            </a:r>
            <a:r>
              <a:rPr lang="en-US" sz="3200" dirty="0">
                <a:solidFill>
                  <a:srgbClr val="026666"/>
                </a:solidFill>
                <a:latin typeface="Poppins" panose="00000500000000000000" pitchFamily="2" charset="0"/>
                <a:cs typeface="Poppins" panose="00000500000000000000" pitchFamily="2" charset="0"/>
              </a:rPr>
              <a:t> je team </a:t>
            </a:r>
            <a:r>
              <a:rPr lang="en-US" sz="3200" dirty="0" err="1">
                <a:solidFill>
                  <a:srgbClr val="026666"/>
                </a:solidFill>
                <a:latin typeface="Poppins" panose="00000500000000000000" pitchFamily="2" charset="0"/>
                <a:cs typeface="Poppins" panose="00000500000000000000" pitchFamily="2" charset="0"/>
              </a:rPr>
              <a:t>en</a:t>
            </a:r>
            <a:r>
              <a:rPr lang="en-US" sz="3200" dirty="0">
                <a:solidFill>
                  <a:srgbClr val="026666"/>
                </a:solidFill>
                <a:latin typeface="Poppins" panose="00000500000000000000" pitchFamily="2" charset="0"/>
                <a:cs typeface="Poppins" panose="00000500000000000000" pitchFamily="2" charset="0"/>
              </a:rPr>
              <a:t> met externe partners</a:t>
            </a:r>
          </a:p>
        </p:txBody>
      </p:sp>
      <p:pic>
        <p:nvPicPr>
          <p:cNvPr id="8" name="Audio 7">
            <a:extLst>
              <a:ext uri="{FF2B5EF4-FFF2-40B4-BE49-F238E27FC236}">
                <a16:creationId xmlns:a16="http://schemas.microsoft.com/office/drawing/2014/main" id="{36979D4D-C655-77DC-1282-1E823A3AC1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43312782"/>
      </p:ext>
    </p:extLst>
  </p:cSld>
  <p:clrMapOvr>
    <a:masterClrMapping/>
  </p:clrMapOvr>
  <p:transition spd="slow" advTm="13336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83234F3-8F5F-AAFF-1C03-C681686E4B35}"/>
            </a:ext>
          </a:extLst>
        </p:cNvPr>
        <p:cNvGrpSpPr/>
        <p:nvPr/>
      </p:nvGrpSpPr>
      <p:grpSpPr>
        <a:xfrm>
          <a:off x="0" y="0"/>
          <a:ext cx="0" cy="0"/>
          <a:chOff x="0" y="0"/>
          <a:chExt cx="0" cy="0"/>
        </a:xfrm>
      </p:grpSpPr>
      <p:sp>
        <p:nvSpPr>
          <p:cNvPr id="7" name="Freeform 10">
            <a:extLst>
              <a:ext uri="{FF2B5EF4-FFF2-40B4-BE49-F238E27FC236}">
                <a16:creationId xmlns:a16="http://schemas.microsoft.com/office/drawing/2014/main" id="{F32533EE-055A-81CA-F19F-6DDC8182C7D8}"/>
              </a:ext>
            </a:extLst>
          </p:cNvPr>
          <p:cNvSpPr/>
          <p:nvPr/>
        </p:nvSpPr>
        <p:spPr>
          <a:xfrm rot="2387765">
            <a:off x="8973262" y="2884491"/>
            <a:ext cx="3563893" cy="8607083"/>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srcRect/>
            <a:stretch>
              <a:fillRect/>
            </a:stretch>
          </a:blipFill>
        </p:spPr>
        <p:txBody>
          <a:bodyPr/>
          <a:lstStyle/>
          <a:p>
            <a:pPr defTabSz="1371600"/>
            <a:endParaRPr>
              <a:solidFill>
                <a:prstClr val="black"/>
              </a:solidFill>
              <a:latin typeface="Aptos" panose="02110004020202020204"/>
            </a:endParaRPr>
          </a:p>
        </p:txBody>
      </p:sp>
      <p:sp>
        <p:nvSpPr>
          <p:cNvPr id="9" name="TextBox 9">
            <a:extLst>
              <a:ext uri="{FF2B5EF4-FFF2-40B4-BE49-F238E27FC236}">
                <a16:creationId xmlns:a16="http://schemas.microsoft.com/office/drawing/2014/main" id="{1C9E9367-F93A-93C7-9742-16F45038DC12}"/>
              </a:ext>
            </a:extLst>
          </p:cNvPr>
          <p:cNvSpPr txBox="1"/>
          <p:nvPr/>
        </p:nvSpPr>
        <p:spPr>
          <a:xfrm>
            <a:off x="486393" y="160488"/>
            <a:ext cx="11335657" cy="1495538"/>
          </a:xfrm>
          <a:prstGeom prst="rect">
            <a:avLst/>
          </a:prstGeom>
        </p:spPr>
        <p:txBody>
          <a:bodyPr wrap="square" lIns="0" tIns="0" rIns="0" bIns="0" rtlCol="0" anchor="t">
            <a:spAutoFit/>
          </a:bodyPr>
          <a:lstStyle/>
          <a:p>
            <a:pPr algn="ctr">
              <a:lnSpc>
                <a:spcPts val="5782"/>
              </a:lnSpc>
            </a:pPr>
            <a:r>
              <a:rPr lang="nl-NL" sz="5400" spc="-96" noProof="0" dirty="0">
                <a:solidFill>
                  <a:srgbClr val="026666"/>
                </a:solidFill>
                <a:latin typeface="Poppins Bold"/>
              </a:rPr>
              <a:t>Voordelen van ICF-CY binnen het CLB</a:t>
            </a:r>
            <a:endParaRPr lang="en-US" sz="5400" spc="-96" dirty="0">
              <a:solidFill>
                <a:srgbClr val="026666"/>
              </a:solidFill>
              <a:latin typeface="Poppins Bold"/>
            </a:endParaRPr>
          </a:p>
        </p:txBody>
      </p:sp>
      <p:sp>
        <p:nvSpPr>
          <p:cNvPr id="10" name="Freeform 10">
            <a:extLst>
              <a:ext uri="{FF2B5EF4-FFF2-40B4-BE49-F238E27FC236}">
                <a16:creationId xmlns:a16="http://schemas.microsoft.com/office/drawing/2014/main" id="{E20AD019-DEC4-7707-55FD-5B74BB917131}"/>
              </a:ext>
            </a:extLst>
          </p:cNvPr>
          <p:cNvSpPr/>
          <p:nvPr/>
        </p:nvSpPr>
        <p:spPr>
          <a:xfrm rot="10800000">
            <a:off x="0" y="1081315"/>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13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3" name="Tijdelijke aanduiding voor tekst 2">
            <a:extLst>
              <a:ext uri="{FF2B5EF4-FFF2-40B4-BE49-F238E27FC236}">
                <a16:creationId xmlns:a16="http://schemas.microsoft.com/office/drawing/2014/main" id="{5731DCE1-FFC3-781D-2130-CA273B28521C}"/>
              </a:ext>
            </a:extLst>
          </p:cNvPr>
          <p:cNvSpPr txBox="1">
            <a:spLocks/>
          </p:cNvSpPr>
          <p:nvPr/>
        </p:nvSpPr>
        <p:spPr>
          <a:xfrm>
            <a:off x="428171" y="1601316"/>
            <a:ext cx="11452100" cy="4175369"/>
          </a:xfrm>
          <a:prstGeom prst="rect">
            <a:avLst/>
          </a:prstGeom>
        </p:spPr>
        <p:txBody>
          <a:bodyPr vert="horz" lIns="91434" tIns="45717" rIns="91434" bIns="45717" rtlCol="0" anchor="ctr">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ct val="150000"/>
              </a:lnSpc>
              <a:spcBef>
                <a:spcPts val="0"/>
              </a:spcBef>
              <a:spcAft>
                <a:spcPts val="1200"/>
              </a:spcAft>
              <a:buFont typeface="Wingdings" panose="05000000000000000000" pitchFamily="2" charset="2"/>
              <a:buChar char="§"/>
            </a:pPr>
            <a:r>
              <a:rPr lang="en-US" sz="3600" dirty="0" err="1">
                <a:solidFill>
                  <a:srgbClr val="026666"/>
                </a:solidFill>
                <a:latin typeface="Poppins" panose="00000500000000000000" pitchFamily="2" charset="0"/>
                <a:cs typeface="Poppins" panose="00000500000000000000" pitchFamily="2" charset="0"/>
              </a:rPr>
              <a:t>Biopsychosociale</a:t>
            </a:r>
            <a:r>
              <a:rPr lang="en-US" sz="3600" dirty="0">
                <a:solidFill>
                  <a:srgbClr val="026666"/>
                </a:solidFill>
                <a:latin typeface="Poppins" panose="00000500000000000000" pitchFamily="2" charset="0"/>
                <a:cs typeface="Poppins" panose="00000500000000000000" pitchFamily="2" charset="0"/>
              </a:rPr>
              <a:t> </a:t>
            </a:r>
            <a:r>
              <a:rPr lang="en-US" sz="3600" dirty="0" err="1">
                <a:solidFill>
                  <a:srgbClr val="026666"/>
                </a:solidFill>
                <a:latin typeface="Poppins" panose="00000500000000000000" pitchFamily="2" charset="0"/>
                <a:cs typeface="Poppins" panose="00000500000000000000" pitchFamily="2" charset="0"/>
              </a:rPr>
              <a:t>visie</a:t>
            </a:r>
            <a:r>
              <a:rPr lang="en-US" sz="3600" dirty="0">
                <a:solidFill>
                  <a:srgbClr val="026666"/>
                </a:solidFill>
                <a:latin typeface="Poppins" panose="00000500000000000000" pitchFamily="2" charset="0"/>
                <a:cs typeface="Poppins" panose="00000500000000000000" pitchFamily="2" charset="0"/>
              </a:rPr>
              <a:t> </a:t>
            </a:r>
            <a:r>
              <a:rPr lang="en-US" sz="3600" dirty="0" err="1">
                <a:solidFill>
                  <a:srgbClr val="026666"/>
                </a:solidFill>
                <a:latin typeface="Poppins" panose="00000500000000000000" pitchFamily="2" charset="0"/>
                <a:cs typeface="Poppins" panose="00000500000000000000" pitchFamily="2" charset="0"/>
              </a:rPr>
              <a:t>onderwijsregelgeving</a:t>
            </a:r>
            <a:endParaRPr lang="en-US" sz="3600" dirty="0">
              <a:solidFill>
                <a:srgbClr val="026666"/>
              </a:solidFill>
              <a:latin typeface="Poppins" panose="00000500000000000000" pitchFamily="2" charset="0"/>
              <a:cs typeface="Poppins" panose="00000500000000000000" pitchFamily="2" charset="0"/>
            </a:endParaRPr>
          </a:p>
          <a:p>
            <a:pPr marL="363538" indent="-363538">
              <a:lnSpc>
                <a:spcPct val="150000"/>
              </a:lnSpc>
              <a:spcBef>
                <a:spcPts val="0"/>
              </a:spcBef>
              <a:spcAft>
                <a:spcPts val="1200"/>
              </a:spcAft>
              <a:buFont typeface="Wingdings" panose="05000000000000000000" pitchFamily="2" charset="2"/>
              <a:buChar char="§"/>
            </a:pPr>
            <a:r>
              <a:rPr lang="en-US" sz="3600" dirty="0" err="1">
                <a:solidFill>
                  <a:srgbClr val="026666"/>
                </a:solidFill>
                <a:latin typeface="Poppins" panose="00000500000000000000" pitchFamily="2" charset="0"/>
                <a:cs typeface="Poppins" panose="00000500000000000000" pitchFamily="2" charset="0"/>
              </a:rPr>
              <a:t>Draaischijffunctie</a:t>
            </a:r>
            <a:endParaRPr lang="en-US" sz="3600" dirty="0">
              <a:solidFill>
                <a:srgbClr val="026666"/>
              </a:solidFill>
              <a:latin typeface="Poppins" panose="00000500000000000000" pitchFamily="2" charset="0"/>
              <a:cs typeface="Poppins" panose="00000500000000000000" pitchFamily="2" charset="0"/>
            </a:endParaRPr>
          </a:p>
          <a:p>
            <a:pPr marL="363538" indent="-363538">
              <a:lnSpc>
                <a:spcPct val="150000"/>
              </a:lnSpc>
              <a:spcBef>
                <a:spcPts val="0"/>
              </a:spcBef>
              <a:spcAft>
                <a:spcPts val="1200"/>
              </a:spcAft>
              <a:buFont typeface="Wingdings" panose="05000000000000000000" pitchFamily="2" charset="2"/>
              <a:buChar char="§"/>
            </a:pPr>
            <a:r>
              <a:rPr lang="en-US" sz="3600" dirty="0" err="1">
                <a:solidFill>
                  <a:srgbClr val="026666"/>
                </a:solidFill>
                <a:latin typeface="Poppins" panose="00000500000000000000" pitchFamily="2" charset="0"/>
                <a:cs typeface="Poppins" panose="00000500000000000000" pitchFamily="2" charset="0"/>
              </a:rPr>
              <a:t>Keuze</a:t>
            </a:r>
            <a:r>
              <a:rPr lang="en-US" sz="3600" dirty="0">
                <a:solidFill>
                  <a:srgbClr val="026666"/>
                </a:solidFill>
                <a:latin typeface="Poppins" panose="00000500000000000000" pitchFamily="2" charset="0"/>
                <a:cs typeface="Poppins" panose="00000500000000000000" pitchFamily="2" charset="0"/>
              </a:rPr>
              <a:t> </a:t>
            </a:r>
            <a:r>
              <a:rPr lang="en-US" sz="3600" dirty="0" err="1">
                <a:solidFill>
                  <a:srgbClr val="026666"/>
                </a:solidFill>
                <a:latin typeface="Poppins" panose="00000500000000000000" pitchFamily="2" charset="0"/>
                <a:cs typeface="Poppins" panose="00000500000000000000" pitchFamily="2" charset="0"/>
              </a:rPr>
              <a:t>voor</a:t>
            </a:r>
            <a:r>
              <a:rPr lang="en-US" sz="3600" dirty="0">
                <a:solidFill>
                  <a:srgbClr val="026666"/>
                </a:solidFill>
                <a:latin typeface="Poppins" panose="00000500000000000000" pitchFamily="2" charset="0"/>
                <a:cs typeface="Poppins" panose="00000500000000000000" pitchFamily="2" charset="0"/>
              </a:rPr>
              <a:t> ICF-CY </a:t>
            </a:r>
            <a:r>
              <a:rPr lang="en-US" sz="3600" dirty="0" err="1">
                <a:solidFill>
                  <a:srgbClr val="026666"/>
                </a:solidFill>
                <a:latin typeface="Poppins" panose="00000500000000000000" pitchFamily="2" charset="0"/>
                <a:cs typeface="Poppins" panose="00000500000000000000" pitchFamily="2" charset="0"/>
              </a:rPr>
              <a:t>bij</a:t>
            </a:r>
            <a:r>
              <a:rPr lang="en-US" sz="3600" dirty="0">
                <a:solidFill>
                  <a:srgbClr val="026666"/>
                </a:solidFill>
                <a:latin typeface="Poppins" panose="00000500000000000000" pitchFamily="2" charset="0"/>
                <a:cs typeface="Poppins" panose="00000500000000000000" pitchFamily="2" charset="0"/>
              </a:rPr>
              <a:t> HGD in </a:t>
            </a:r>
            <a:r>
              <a:rPr lang="en-US" sz="3600" dirty="0" err="1">
                <a:solidFill>
                  <a:srgbClr val="026666"/>
                </a:solidFill>
                <a:latin typeface="Poppins" panose="00000500000000000000" pitchFamily="2" charset="0"/>
                <a:cs typeface="Poppins" panose="00000500000000000000" pitchFamily="2" charset="0"/>
              </a:rPr>
              <a:t>Prodia-protocollen</a:t>
            </a:r>
            <a:endParaRPr lang="en-US" sz="3600" dirty="0">
              <a:solidFill>
                <a:srgbClr val="026666"/>
              </a:solidFill>
              <a:latin typeface="Poppins" panose="00000500000000000000" pitchFamily="2" charset="0"/>
              <a:cs typeface="Poppins" panose="00000500000000000000" pitchFamily="2" charset="0"/>
            </a:endParaRPr>
          </a:p>
          <a:p>
            <a:pPr marL="0" indent="0">
              <a:lnSpc>
                <a:spcPct val="150000"/>
              </a:lnSpc>
              <a:spcBef>
                <a:spcPts val="0"/>
              </a:spcBef>
              <a:spcAft>
                <a:spcPts val="1200"/>
              </a:spcAft>
              <a:buNone/>
            </a:pPr>
            <a:r>
              <a:rPr lang="en-US" sz="3600" dirty="0">
                <a:solidFill>
                  <a:srgbClr val="026666"/>
                </a:solidFill>
                <a:latin typeface="Poppins" panose="00000500000000000000" pitchFamily="2" charset="0"/>
                <a:cs typeface="Poppins" panose="00000500000000000000" pitchFamily="2" charset="0"/>
              </a:rPr>
              <a:t>	</a:t>
            </a:r>
            <a:r>
              <a:rPr lang="en-US" sz="2400" dirty="0">
                <a:solidFill>
                  <a:srgbClr val="026666"/>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Hoe </a:t>
            </a:r>
            <a:r>
              <a:rPr lang="en-US" sz="2400" dirty="0" err="1">
                <a:solidFill>
                  <a:srgbClr val="026666"/>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versterken</a:t>
            </a:r>
            <a:r>
              <a:rPr lang="en-US" sz="2400" dirty="0">
                <a:solidFill>
                  <a:srgbClr val="026666"/>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 ICF-CY </a:t>
            </a:r>
            <a:r>
              <a:rPr lang="en-US" sz="2400" dirty="0" err="1">
                <a:solidFill>
                  <a:srgbClr val="026666"/>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en</a:t>
            </a:r>
            <a:r>
              <a:rPr lang="en-US" sz="2400" dirty="0">
                <a:solidFill>
                  <a:srgbClr val="026666"/>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 HGD </a:t>
            </a:r>
            <a:r>
              <a:rPr lang="en-US" sz="2400" dirty="0" err="1">
                <a:solidFill>
                  <a:srgbClr val="026666"/>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elkaar</a:t>
            </a:r>
            <a:r>
              <a:rPr lang="en-US" sz="2400" dirty="0">
                <a:solidFill>
                  <a:srgbClr val="026666"/>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a:t>
            </a:r>
            <a:endParaRPr lang="en-US" sz="2400" dirty="0">
              <a:solidFill>
                <a:srgbClr val="026666"/>
              </a:solidFill>
              <a:latin typeface="Poppins" panose="00000500000000000000" pitchFamily="2" charset="0"/>
              <a:cs typeface="Poppins" panose="00000500000000000000" pitchFamily="2" charset="0"/>
            </a:endParaRPr>
          </a:p>
        </p:txBody>
      </p:sp>
      <p:pic>
        <p:nvPicPr>
          <p:cNvPr id="33" name="Audio 32">
            <a:extLst>
              <a:ext uri="{FF2B5EF4-FFF2-40B4-BE49-F238E27FC236}">
                <a16:creationId xmlns:a16="http://schemas.microsoft.com/office/drawing/2014/main" id="{303F39C5-5604-0E02-4320-2EA7C92D0A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27333011"/>
      </p:ext>
    </p:extLst>
  </p:cSld>
  <p:clrMapOvr>
    <a:masterClrMapping/>
  </p:clrMapOvr>
  <p:transition spd="slow" advTm="10933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9BF59D-163D-AC78-D757-C4BD46BB6855}"/>
            </a:ext>
          </a:extLst>
        </p:cNvPr>
        <p:cNvGrpSpPr/>
        <p:nvPr/>
      </p:nvGrpSpPr>
      <p:grpSpPr>
        <a:xfrm>
          <a:off x="0" y="0"/>
          <a:ext cx="0" cy="0"/>
          <a:chOff x="0" y="0"/>
          <a:chExt cx="0" cy="0"/>
        </a:xfrm>
      </p:grpSpPr>
      <p:sp>
        <p:nvSpPr>
          <p:cNvPr id="2" name="Freeform 10">
            <a:extLst>
              <a:ext uri="{FF2B5EF4-FFF2-40B4-BE49-F238E27FC236}">
                <a16:creationId xmlns:a16="http://schemas.microsoft.com/office/drawing/2014/main" id="{AE54FC96-AE80-F9DC-A746-95C01AB0E1ED}"/>
              </a:ext>
            </a:extLst>
          </p:cNvPr>
          <p:cNvSpPr/>
          <p:nvPr/>
        </p:nvSpPr>
        <p:spPr>
          <a:xfrm rot="10800000">
            <a:off x="0" y="1081315"/>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13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9" name="TextBox 9">
            <a:extLst>
              <a:ext uri="{FF2B5EF4-FFF2-40B4-BE49-F238E27FC236}">
                <a16:creationId xmlns:a16="http://schemas.microsoft.com/office/drawing/2014/main" id="{3B1AF228-0CBB-7714-F069-A504684716FC}"/>
              </a:ext>
            </a:extLst>
          </p:cNvPr>
          <p:cNvSpPr txBox="1"/>
          <p:nvPr/>
        </p:nvSpPr>
        <p:spPr>
          <a:xfrm>
            <a:off x="2667854" y="262895"/>
            <a:ext cx="7161091" cy="730841"/>
          </a:xfrm>
          <a:prstGeom prst="rect">
            <a:avLst/>
          </a:prstGeom>
        </p:spPr>
        <p:txBody>
          <a:bodyPr wrap="square" lIns="0" tIns="0" rIns="0" bIns="0" rtlCol="0" anchor="t">
            <a:spAutoFit/>
          </a:bodyPr>
          <a:lstStyle/>
          <a:p>
            <a:pPr algn="ctr">
              <a:lnSpc>
                <a:spcPts val="5782"/>
              </a:lnSpc>
            </a:pPr>
            <a:r>
              <a:rPr lang="en-US" sz="4819" spc="-96" dirty="0">
                <a:solidFill>
                  <a:srgbClr val="026666"/>
                </a:solidFill>
                <a:latin typeface="Poppins Bold"/>
              </a:rPr>
              <a:t>Hoe </a:t>
            </a:r>
            <a:r>
              <a:rPr lang="en-US" sz="4819" spc="-96" dirty="0" err="1">
                <a:solidFill>
                  <a:srgbClr val="026666"/>
                </a:solidFill>
                <a:latin typeface="Poppins Bold"/>
              </a:rPr>
              <a:t>gebruik</a:t>
            </a:r>
            <a:r>
              <a:rPr lang="en-US" sz="4819" spc="-96" dirty="0">
                <a:solidFill>
                  <a:srgbClr val="026666"/>
                </a:solidFill>
                <a:latin typeface="Poppins Bold"/>
              </a:rPr>
              <a:t> je ICF-CY?</a:t>
            </a:r>
          </a:p>
        </p:txBody>
      </p:sp>
      <p:sp>
        <p:nvSpPr>
          <p:cNvPr id="3" name="Rechthoek: afgeronde hoeken 2">
            <a:extLst>
              <a:ext uri="{FF2B5EF4-FFF2-40B4-BE49-F238E27FC236}">
                <a16:creationId xmlns:a16="http://schemas.microsoft.com/office/drawing/2014/main" id="{6AA1AB2F-7C98-8536-2A00-B0E57D4A7D75}"/>
              </a:ext>
            </a:extLst>
          </p:cNvPr>
          <p:cNvSpPr/>
          <p:nvPr/>
        </p:nvSpPr>
        <p:spPr>
          <a:xfrm>
            <a:off x="6442327" y="1308073"/>
            <a:ext cx="5527185" cy="4921611"/>
          </a:xfrm>
          <a:prstGeom prst="roundRect">
            <a:avLst/>
          </a:prstGeom>
          <a:solidFill>
            <a:srgbClr val="02AAB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600" dirty="0">
                <a:latin typeface="Poppins" panose="00000500000000000000" pitchFamily="2" charset="0"/>
                <a:cs typeface="Poppins" panose="00000500000000000000" pitchFamily="2" charset="0"/>
              </a:rPr>
              <a:t> </a:t>
            </a:r>
            <a:endParaRPr lang="nl-BE" sz="3600" dirty="0">
              <a:latin typeface="Poppins" panose="00000500000000000000" pitchFamily="2" charset="0"/>
              <a:cs typeface="Poppins" panose="00000500000000000000" pitchFamily="2" charset="0"/>
            </a:endParaRPr>
          </a:p>
        </p:txBody>
      </p:sp>
      <p:sp>
        <p:nvSpPr>
          <p:cNvPr id="8" name="Tekstvak 7">
            <a:extLst>
              <a:ext uri="{FF2B5EF4-FFF2-40B4-BE49-F238E27FC236}">
                <a16:creationId xmlns:a16="http://schemas.microsoft.com/office/drawing/2014/main" id="{0EBE151F-FCBC-3239-2988-C307EB3DB4D2}"/>
              </a:ext>
            </a:extLst>
          </p:cNvPr>
          <p:cNvSpPr txBox="1"/>
          <p:nvPr/>
        </p:nvSpPr>
        <p:spPr>
          <a:xfrm>
            <a:off x="6442327" y="1582341"/>
            <a:ext cx="5264331" cy="1846659"/>
          </a:xfrm>
          <a:prstGeom prst="rect">
            <a:avLst/>
          </a:prstGeom>
          <a:noFill/>
        </p:spPr>
        <p:txBody>
          <a:bodyPr wrap="square">
            <a:spAutoFit/>
          </a:bodyPr>
          <a:lstStyle/>
          <a:p>
            <a:pPr algn="ctr"/>
            <a:r>
              <a:rPr lang="nl-NL" sz="3600" dirty="0">
                <a:solidFill>
                  <a:schemeClr val="lt1"/>
                </a:solidFill>
                <a:latin typeface="Poppins" panose="00000500000000000000" pitchFamily="2" charset="0"/>
                <a:cs typeface="Poppins" panose="00000500000000000000" pitchFamily="2" charset="0"/>
              </a:rPr>
              <a:t>Boekvorm</a:t>
            </a:r>
          </a:p>
          <a:p>
            <a:pPr algn="ctr"/>
            <a:r>
              <a:rPr lang="nl-NL" sz="3600" dirty="0">
                <a:solidFill>
                  <a:schemeClr val="lt1"/>
                </a:solidFill>
                <a:latin typeface="Poppins" panose="00000500000000000000" pitchFamily="2" charset="0"/>
                <a:cs typeface="Poppins" panose="00000500000000000000" pitchFamily="2" charset="0"/>
              </a:rPr>
              <a:t> </a:t>
            </a:r>
            <a:r>
              <a:rPr lang="nl-NL" sz="2400" dirty="0">
                <a:solidFill>
                  <a:schemeClr val="lt1"/>
                </a:solidFill>
                <a:latin typeface="Poppins" panose="00000500000000000000" pitchFamily="2" charset="0"/>
                <a:cs typeface="Poppins" panose="00000500000000000000" pitchFamily="2" charset="0"/>
              </a:rPr>
              <a:t>(Nederlandse vertaling ICF-CY, 2018)</a:t>
            </a:r>
          </a:p>
          <a:p>
            <a:pPr algn="ctr"/>
            <a:endParaRPr lang="nl-BE" dirty="0"/>
          </a:p>
        </p:txBody>
      </p:sp>
      <p:sp>
        <p:nvSpPr>
          <p:cNvPr id="11" name="Rechthoek: afgeronde hoeken 10">
            <a:extLst>
              <a:ext uri="{FF2B5EF4-FFF2-40B4-BE49-F238E27FC236}">
                <a16:creationId xmlns:a16="http://schemas.microsoft.com/office/drawing/2014/main" id="{C13848E3-23E0-A05C-4649-C03C42B28AAD}"/>
              </a:ext>
            </a:extLst>
          </p:cNvPr>
          <p:cNvSpPr/>
          <p:nvPr/>
        </p:nvSpPr>
        <p:spPr>
          <a:xfrm>
            <a:off x="310614" y="1308073"/>
            <a:ext cx="5527185" cy="4921611"/>
          </a:xfrm>
          <a:prstGeom prst="roundRect">
            <a:avLst/>
          </a:prstGeom>
          <a:solidFill>
            <a:srgbClr val="02AAB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sz="3600" dirty="0">
                <a:latin typeface="Poppins" panose="00000500000000000000" pitchFamily="2" charset="0"/>
                <a:cs typeface="Poppins" panose="00000500000000000000" pitchFamily="2" charset="0"/>
              </a:rPr>
              <a:t>Online </a:t>
            </a:r>
            <a:r>
              <a:rPr lang="nl-NL" sz="3600" dirty="0">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browser</a:t>
            </a:r>
            <a:endParaRPr lang="nl-NL" sz="3600" dirty="0">
              <a:latin typeface="Poppins" panose="00000500000000000000" pitchFamily="2" charset="0"/>
              <a:cs typeface="Poppins" panose="00000500000000000000" pitchFamily="2" charset="0"/>
            </a:endParaRPr>
          </a:p>
          <a:p>
            <a:pPr algn="ctr"/>
            <a:endParaRPr lang="nl-NL" sz="3600" dirty="0">
              <a:latin typeface="Poppins" panose="00000500000000000000" pitchFamily="2" charset="0"/>
              <a:cs typeface="Poppins" panose="00000500000000000000" pitchFamily="2" charset="0"/>
            </a:endParaRPr>
          </a:p>
          <a:p>
            <a:pPr algn="ctr"/>
            <a:r>
              <a:rPr lang="nl-NL" sz="2200" b="1" dirty="0">
                <a:latin typeface="Poppins" panose="00000500000000000000" pitchFamily="2" charset="0"/>
                <a:cs typeface="Poppins" panose="00000500000000000000" pitchFamily="2" charset="0"/>
              </a:rPr>
              <a:t>Let op: </a:t>
            </a:r>
            <a:r>
              <a:rPr lang="nl-NL" sz="2200" dirty="0">
                <a:latin typeface="Poppins" panose="00000500000000000000" pitchFamily="2" charset="0"/>
                <a:cs typeface="Poppins" panose="00000500000000000000" pitchFamily="2" charset="0"/>
              </a:rPr>
              <a:t>selecteer ICF-CY-2018-NL</a:t>
            </a:r>
          </a:p>
          <a:p>
            <a:pPr algn="ctr"/>
            <a:endParaRPr lang="nl-NL" sz="2200" dirty="0">
              <a:latin typeface="Poppins" panose="00000500000000000000" pitchFamily="2" charset="0"/>
              <a:cs typeface="Poppins" panose="00000500000000000000" pitchFamily="2" charset="0"/>
            </a:endParaRPr>
          </a:p>
          <a:p>
            <a:pPr algn="ctr"/>
            <a:endParaRPr lang="nl-NL" sz="2200" dirty="0">
              <a:solidFill>
                <a:schemeClr val="bg1"/>
              </a:solidFill>
              <a:latin typeface="Poppins" panose="00000500000000000000" pitchFamily="2" charset="0"/>
              <a:cs typeface="Poppins" panose="00000500000000000000" pitchFamily="2" charset="0"/>
            </a:endParaRPr>
          </a:p>
          <a:p>
            <a:pPr algn="ctr"/>
            <a:r>
              <a:rPr lang="nl-NL" sz="2200" dirty="0">
                <a:solidFill>
                  <a:schemeClr val="bg1"/>
                </a:solidFill>
                <a:latin typeface="Poppins" panose="00000500000000000000" pitchFamily="2" charset="0"/>
                <a:cs typeface="Poppins" panose="00000500000000000000" pitchFamily="2" charset="0"/>
              </a:rPr>
              <a:t> </a:t>
            </a:r>
            <a:r>
              <a:rPr lang="nl-NL" sz="2200" dirty="0">
                <a:solidFill>
                  <a:schemeClr val="bg1"/>
                </a:solidFill>
                <a:latin typeface="Poppins" panose="00000500000000000000" pitchFamily="2" charset="0"/>
                <a:cs typeface="Poppins" panose="00000500000000000000" pitchFamily="2" charset="0"/>
                <a:hlinkClick r:id="rId7">
                  <a:extLst>
                    <a:ext uri="{A12FA001-AC4F-418D-AE19-62706E023703}">
                      <ahyp:hlinkClr xmlns:ahyp="http://schemas.microsoft.com/office/drawing/2018/hyperlinkcolor" val="tx"/>
                    </a:ext>
                  </a:extLst>
                </a:hlinkClick>
              </a:rPr>
              <a:t>Hoe navigeren op de browser?</a:t>
            </a:r>
            <a:endParaRPr lang="nl-BE" sz="2200" dirty="0">
              <a:solidFill>
                <a:schemeClr val="bg1"/>
              </a:solidFill>
              <a:latin typeface="Poppins" panose="00000500000000000000" pitchFamily="2" charset="0"/>
              <a:cs typeface="Poppins" panose="00000500000000000000" pitchFamily="2" charset="0"/>
            </a:endParaRPr>
          </a:p>
        </p:txBody>
      </p:sp>
      <p:sp>
        <p:nvSpPr>
          <p:cNvPr id="12" name="AutoShape 4" descr="Book cover">
            <a:extLst>
              <a:ext uri="{FF2B5EF4-FFF2-40B4-BE49-F238E27FC236}">
                <a16:creationId xmlns:a16="http://schemas.microsoft.com/office/drawing/2014/main" id="{5F3C4015-92F2-8894-F734-CD4885A51A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30" name="Picture 6">
            <a:hlinkClick r:id="rId8"/>
            <a:extLst>
              <a:ext uri="{FF2B5EF4-FFF2-40B4-BE49-F238E27FC236}">
                <a16:creationId xmlns:a16="http://schemas.microsoft.com/office/drawing/2014/main" id="{E6D6375F-3D3B-66E9-F328-5E9E3BA99E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3991" y="3429000"/>
            <a:ext cx="1741001" cy="2546081"/>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extLst>
              <a:ext uri="{FF2B5EF4-FFF2-40B4-BE49-F238E27FC236}">
                <a16:creationId xmlns:a16="http://schemas.microsoft.com/office/drawing/2014/main" id="{EB8921A4-685D-7B0E-B0BE-CCD3A806A3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26148022"/>
      </p:ext>
    </p:extLst>
  </p:cSld>
  <p:clrMapOvr>
    <a:masterClrMapping/>
  </p:clrMapOvr>
  <p:transition spd="slow" advTm="778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44AB26-02C4-525E-4E76-35CCB5662D97}"/>
            </a:ext>
          </a:extLst>
        </p:cNvPr>
        <p:cNvGrpSpPr/>
        <p:nvPr/>
      </p:nvGrpSpPr>
      <p:grpSpPr>
        <a:xfrm>
          <a:off x="0" y="0"/>
          <a:ext cx="0" cy="0"/>
          <a:chOff x="0" y="0"/>
          <a:chExt cx="0" cy="0"/>
        </a:xfrm>
      </p:grpSpPr>
      <p:sp>
        <p:nvSpPr>
          <p:cNvPr id="9" name="TextBox 9">
            <a:extLst>
              <a:ext uri="{FF2B5EF4-FFF2-40B4-BE49-F238E27FC236}">
                <a16:creationId xmlns:a16="http://schemas.microsoft.com/office/drawing/2014/main" id="{FFCAC036-F38D-D352-8129-F8DAD92D7ADA}"/>
              </a:ext>
            </a:extLst>
          </p:cNvPr>
          <p:cNvSpPr txBox="1"/>
          <p:nvPr/>
        </p:nvSpPr>
        <p:spPr>
          <a:xfrm>
            <a:off x="2611559" y="169649"/>
            <a:ext cx="7403978" cy="730841"/>
          </a:xfrm>
          <a:prstGeom prst="rect">
            <a:avLst/>
          </a:prstGeom>
        </p:spPr>
        <p:txBody>
          <a:bodyPr wrap="square" lIns="0" tIns="0" rIns="0" bIns="0" rtlCol="0" anchor="t">
            <a:spAutoFit/>
          </a:bodyPr>
          <a:lstStyle/>
          <a:p>
            <a:pPr algn="ctr">
              <a:lnSpc>
                <a:spcPts val="5782"/>
              </a:lnSpc>
            </a:pPr>
            <a:r>
              <a:rPr lang="en-US" sz="4819" spc="-96" dirty="0">
                <a:solidFill>
                  <a:srgbClr val="026666"/>
                </a:solidFill>
                <a:latin typeface="Poppins Bold"/>
              </a:rPr>
              <a:t>Hoe </a:t>
            </a:r>
            <a:r>
              <a:rPr lang="en-US" sz="4819" spc="-96" dirty="0" err="1">
                <a:solidFill>
                  <a:srgbClr val="026666"/>
                </a:solidFill>
                <a:latin typeface="Poppins Bold"/>
              </a:rPr>
              <a:t>gebruik</a:t>
            </a:r>
            <a:r>
              <a:rPr lang="en-US" sz="4819" spc="-96" dirty="0">
                <a:solidFill>
                  <a:srgbClr val="026666"/>
                </a:solidFill>
                <a:latin typeface="Poppins Bold"/>
              </a:rPr>
              <a:t> je ICF-CY?</a:t>
            </a:r>
          </a:p>
        </p:txBody>
      </p:sp>
      <p:pic>
        <p:nvPicPr>
          <p:cNvPr id="3" name="Afbeelding 2">
            <a:extLst>
              <a:ext uri="{FF2B5EF4-FFF2-40B4-BE49-F238E27FC236}">
                <a16:creationId xmlns:a16="http://schemas.microsoft.com/office/drawing/2014/main" id="{AA52E7A2-9A55-E381-BABA-F63888670504}"/>
              </a:ext>
            </a:extLst>
          </p:cNvPr>
          <p:cNvPicPr>
            <a:picLocks noChangeAspect="1"/>
          </p:cNvPicPr>
          <p:nvPr/>
        </p:nvPicPr>
        <p:blipFill>
          <a:blip r:embed="rId5"/>
          <a:stretch>
            <a:fillRect/>
          </a:stretch>
        </p:blipFill>
        <p:spPr>
          <a:xfrm>
            <a:off x="3062529" y="1119945"/>
            <a:ext cx="6066941" cy="5473505"/>
          </a:xfrm>
          <a:prstGeom prst="rect">
            <a:avLst/>
          </a:prstGeom>
        </p:spPr>
      </p:pic>
      <p:sp>
        <p:nvSpPr>
          <p:cNvPr id="4" name="Freeform 10">
            <a:extLst>
              <a:ext uri="{FF2B5EF4-FFF2-40B4-BE49-F238E27FC236}">
                <a16:creationId xmlns:a16="http://schemas.microsoft.com/office/drawing/2014/main" id="{1102C47A-ABAB-3C38-A6D1-62329D24D44C}"/>
              </a:ext>
            </a:extLst>
          </p:cNvPr>
          <p:cNvSpPr/>
          <p:nvPr/>
        </p:nvSpPr>
        <p:spPr>
          <a:xfrm rot="10800000">
            <a:off x="0" y="1119945"/>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6">
              <a:alphaModFix amt="13000"/>
            </a:blip>
            <a:srcRect/>
            <a:stretch>
              <a:fillRect/>
            </a:stretch>
          </a:blipFill>
        </p:spPr>
        <p:txBody>
          <a:bodyPr/>
          <a:lstStyle/>
          <a:p>
            <a:pPr defTabSz="914446">
              <a:defRPr/>
            </a:pPr>
            <a:endParaRPr sz="1200">
              <a:solidFill>
                <a:prstClr val="black"/>
              </a:solidFill>
              <a:latin typeface="Aptos" panose="02110004020202020204"/>
            </a:endParaRPr>
          </a:p>
        </p:txBody>
      </p:sp>
      <p:pic>
        <p:nvPicPr>
          <p:cNvPr id="12" name="Audio 11">
            <a:extLst>
              <a:ext uri="{FF2B5EF4-FFF2-40B4-BE49-F238E27FC236}">
                <a16:creationId xmlns:a16="http://schemas.microsoft.com/office/drawing/2014/main" id="{92505B56-8B93-D954-D8D3-99658E22EC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03328451"/>
      </p:ext>
    </p:extLst>
  </p:cSld>
  <p:clrMapOvr>
    <a:masterClrMapping/>
  </p:clrMapOvr>
  <p:transition spd="slow" advTm="8685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3FFA56F0-9D64-8CF2-BF8B-41F6CC986F98}"/>
              </a:ext>
            </a:extLst>
          </p:cNvPr>
          <p:cNvSpPr/>
          <p:nvPr/>
        </p:nvSpPr>
        <p:spPr>
          <a:xfrm rot="10800000">
            <a:off x="0" y="1081315"/>
            <a:ext cx="2880279" cy="5738055"/>
          </a:xfrm>
          <a:custGeom>
            <a:avLst/>
            <a:gdLst/>
            <a:ahLst/>
            <a:cxnLst/>
            <a:rect l="l" t="t" r="r" b="b"/>
            <a:pathLst>
              <a:path w="4320418" h="8607083">
                <a:moveTo>
                  <a:pt x="0" y="0"/>
                </a:moveTo>
                <a:lnTo>
                  <a:pt x="4320418" y="0"/>
                </a:lnTo>
                <a:lnTo>
                  <a:pt x="4320418" y="8607083"/>
                </a:lnTo>
                <a:lnTo>
                  <a:pt x="0" y="8607083"/>
                </a:lnTo>
                <a:lnTo>
                  <a:pt x="0" y="0"/>
                </a:lnTo>
                <a:close/>
              </a:path>
            </a:pathLst>
          </a:custGeom>
          <a:blipFill dpi="0" rotWithShape="1">
            <a:blip r:embed="rId5">
              <a:alphaModFix amt="13000"/>
            </a:blip>
            <a:srcRect/>
            <a:stretch>
              <a:fillRect/>
            </a:stretch>
          </a:blipFill>
        </p:spPr>
        <p:txBody>
          <a:bodyPr/>
          <a:lstStyle/>
          <a:p>
            <a:pPr defTabSz="914446">
              <a:defRPr/>
            </a:pPr>
            <a:endParaRPr sz="1200">
              <a:solidFill>
                <a:prstClr val="black"/>
              </a:solidFill>
              <a:latin typeface="Aptos" panose="02110004020202020204"/>
            </a:endParaRPr>
          </a:p>
        </p:txBody>
      </p:sp>
      <p:sp>
        <p:nvSpPr>
          <p:cNvPr id="6" name="Tijdelijke aanduiding voor tekst 5">
            <a:extLst>
              <a:ext uri="{FF2B5EF4-FFF2-40B4-BE49-F238E27FC236}">
                <a16:creationId xmlns:a16="http://schemas.microsoft.com/office/drawing/2014/main" id="{B9DC47F3-25FE-4440-BFC8-5F36E7BAC61C}"/>
              </a:ext>
            </a:extLst>
          </p:cNvPr>
          <p:cNvSpPr>
            <a:spLocks noGrp="1"/>
          </p:cNvSpPr>
          <p:nvPr>
            <p:ph idx="4294967295"/>
          </p:nvPr>
        </p:nvSpPr>
        <p:spPr>
          <a:xfrm>
            <a:off x="397" y="3848100"/>
            <a:ext cx="5145088" cy="3230563"/>
          </a:xfrm>
        </p:spPr>
        <p:txBody>
          <a:bodyPr vert="horz" lIns="91434" tIns="45717" rIns="91434" bIns="45717" rtlCol="0" anchor="t">
            <a:normAutofit/>
          </a:bodyPr>
          <a:lstStyle/>
          <a:p>
            <a:pPr marL="442913" indent="-227013">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Slaapt gemakkelijk in</a:t>
            </a:r>
          </a:p>
          <a:p>
            <a:pPr marL="442913" indent="-227013">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Heeft een gemiddelde vloeiende intelligentie en sterke </a:t>
            </a:r>
            <a:br>
              <a:rPr lang="nl-BE" sz="2000">
                <a:solidFill>
                  <a:srgbClr val="026666"/>
                </a:solidFill>
                <a:latin typeface="Poppins" panose="00000500000000000000" pitchFamily="2" charset="0"/>
                <a:cs typeface="Poppins" panose="00000500000000000000" pitchFamily="2" charset="0"/>
              </a:rPr>
            </a:br>
            <a:r>
              <a:rPr lang="nl-BE" sz="2000">
                <a:solidFill>
                  <a:srgbClr val="026666"/>
                </a:solidFill>
                <a:latin typeface="Poppins" panose="00000500000000000000" pitchFamily="2" charset="0"/>
                <a:cs typeface="Poppins" panose="00000500000000000000" pitchFamily="2" charset="0"/>
              </a:rPr>
              <a:t>gekristalliseerde intelligentie</a:t>
            </a:r>
          </a:p>
          <a:p>
            <a:pPr marL="442913" indent="-227013">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Heeft dikwijls last van hoofdpijn </a:t>
            </a:r>
            <a:br>
              <a:rPr lang="nl-BE" sz="2000">
                <a:solidFill>
                  <a:srgbClr val="026666"/>
                </a:solidFill>
                <a:latin typeface="Poppins" panose="00000500000000000000" pitchFamily="2" charset="0"/>
                <a:cs typeface="Poppins" panose="00000500000000000000" pitchFamily="2" charset="0"/>
              </a:rPr>
            </a:br>
            <a:r>
              <a:rPr lang="nl-BE" sz="2000">
                <a:solidFill>
                  <a:srgbClr val="026666"/>
                </a:solidFill>
                <a:latin typeface="Poppins" panose="00000500000000000000" pitchFamily="2" charset="0"/>
                <a:cs typeface="Poppins" panose="00000500000000000000" pitchFamily="2" charset="0"/>
              </a:rPr>
              <a:t>(volgens leerling)</a:t>
            </a:r>
          </a:p>
          <a:p>
            <a:pPr marL="442913" indent="-227013">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Is voedselintolerant (gluten)</a:t>
            </a:r>
          </a:p>
          <a:p>
            <a:pPr marL="285736" indent="-285736"/>
            <a:endParaRPr lang="nl-BE" sz="2400"/>
          </a:p>
          <a:p>
            <a:pPr marL="285736" indent="-285736"/>
            <a:endParaRPr lang="nl-BE" sz="2400"/>
          </a:p>
        </p:txBody>
      </p:sp>
      <p:sp>
        <p:nvSpPr>
          <p:cNvPr id="5" name="Tijdelijke aanduiding voor tekst 5">
            <a:extLst>
              <a:ext uri="{FF2B5EF4-FFF2-40B4-BE49-F238E27FC236}">
                <a16:creationId xmlns:a16="http://schemas.microsoft.com/office/drawing/2014/main" id="{B9DC47F3-25FE-4440-BFC8-5F36E7BAC61C}"/>
              </a:ext>
            </a:extLst>
          </p:cNvPr>
          <p:cNvSpPr txBox="1">
            <a:spLocks/>
          </p:cNvSpPr>
          <p:nvPr/>
        </p:nvSpPr>
        <p:spPr>
          <a:xfrm>
            <a:off x="5807214" y="3847740"/>
            <a:ext cx="6184173" cy="3597306"/>
          </a:xfrm>
          <a:prstGeom prst="rect">
            <a:avLst/>
          </a:prstGeom>
        </p:spPr>
        <p:txBody>
          <a:bodyPr vert="horz" lIns="91434" tIns="45717" rIns="91434" bIns="45717"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AAAAAA"/>
                </a:solidFill>
                <a:latin typeface="Flanders Art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AAAAAA"/>
                </a:solidFill>
                <a:latin typeface="Flanders Art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AAAAAA"/>
                </a:solidFill>
                <a:latin typeface="Flanders Art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AAAAAA"/>
                </a:solidFill>
                <a:latin typeface="Flanders Art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AAAAAA"/>
                </a:solidFill>
                <a:latin typeface="Flanders Art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457200">
              <a:spcBef>
                <a:spcPts val="500"/>
              </a:spcBef>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Heeft knobbeltjes op de stembanden</a:t>
            </a:r>
          </a:p>
          <a:p>
            <a:pPr marL="342900" indent="-342900" defTabSz="457200">
              <a:spcBef>
                <a:spcPts val="500"/>
              </a:spcBef>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Oogbol is te lang (bijziend)</a:t>
            </a:r>
          </a:p>
          <a:p>
            <a:pPr marL="342900" indent="-342900" defTabSz="457200">
              <a:spcBef>
                <a:spcPts val="500"/>
              </a:spcBef>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Linkerhartkamer is groter (sporthart)</a:t>
            </a:r>
          </a:p>
          <a:p>
            <a:pPr marL="342900" indent="-342900" defTabSz="457200">
              <a:spcBef>
                <a:spcPts val="500"/>
              </a:spcBef>
              <a:buFont typeface="Wingdings" panose="05000000000000000000" pitchFamily="2" charset="2"/>
              <a:buChar char="§"/>
            </a:pPr>
            <a:r>
              <a:rPr lang="nl-BE" sz="2000">
                <a:solidFill>
                  <a:srgbClr val="026666"/>
                </a:solidFill>
                <a:latin typeface="Poppins" panose="00000500000000000000" pitchFamily="2" charset="0"/>
                <a:cs typeface="Poppins" panose="00000500000000000000" pitchFamily="2" charset="0"/>
              </a:rPr>
              <a:t>Spierscheur in het rechterbovenbeen (rectus </a:t>
            </a:r>
            <a:r>
              <a:rPr lang="nl-BE" sz="2000" err="1">
                <a:solidFill>
                  <a:srgbClr val="026666"/>
                </a:solidFill>
                <a:latin typeface="Poppins" panose="00000500000000000000" pitchFamily="2" charset="0"/>
                <a:cs typeface="Poppins" panose="00000500000000000000" pitchFamily="2" charset="0"/>
              </a:rPr>
              <a:t>femoris</a:t>
            </a:r>
            <a:r>
              <a:rPr lang="nl-BE" sz="2000">
                <a:solidFill>
                  <a:srgbClr val="026666"/>
                </a:solidFill>
                <a:latin typeface="Poppins" panose="00000500000000000000" pitchFamily="2" charset="0"/>
                <a:cs typeface="Poppins" panose="00000500000000000000" pitchFamily="2" charset="0"/>
              </a:rPr>
              <a:t>)</a:t>
            </a:r>
          </a:p>
        </p:txBody>
      </p:sp>
      <p:sp>
        <p:nvSpPr>
          <p:cNvPr id="3" name="Tekstvak 2">
            <a:extLst>
              <a:ext uri="{FF2B5EF4-FFF2-40B4-BE49-F238E27FC236}">
                <a16:creationId xmlns:a16="http://schemas.microsoft.com/office/drawing/2014/main" id="{7F497A79-ADC2-4EB8-A17C-4A4C6CB8A5FB}"/>
              </a:ext>
            </a:extLst>
          </p:cNvPr>
          <p:cNvSpPr txBox="1"/>
          <p:nvPr/>
        </p:nvSpPr>
        <p:spPr>
          <a:xfrm>
            <a:off x="213676" y="2556687"/>
            <a:ext cx="5458462" cy="1200329"/>
          </a:xfrm>
          <a:prstGeom prst="rect">
            <a:avLst/>
          </a:prstGeom>
          <a:noFill/>
        </p:spPr>
        <p:txBody>
          <a:bodyPr wrap="square" rtlCol="0">
            <a:spAutoFit/>
          </a:bodyPr>
          <a:lstStyle/>
          <a:p>
            <a:pPr defTabSz="914355"/>
            <a:r>
              <a:rPr lang="nl-BE" sz="2400" b="1" spc="-140">
                <a:solidFill>
                  <a:srgbClr val="B42B55"/>
                </a:solidFill>
                <a:latin typeface="Poppins" panose="00000500000000000000" pitchFamily="2" charset="0"/>
                <a:cs typeface="Poppins" panose="00000500000000000000" pitchFamily="2" charset="0"/>
              </a:rPr>
              <a:t>Functies</a:t>
            </a:r>
            <a:r>
              <a:rPr lang="nl-BE" sz="2400" spc="-140">
                <a:solidFill>
                  <a:srgbClr val="B42B55"/>
                </a:solidFill>
                <a:latin typeface="Poppins" panose="00000500000000000000" pitchFamily="2" charset="0"/>
                <a:cs typeface="Poppins" panose="00000500000000000000" pitchFamily="2" charset="0"/>
              </a:rPr>
              <a:t> = fysiologische en mentale eigenschappen van het menselijk organisme</a:t>
            </a:r>
          </a:p>
        </p:txBody>
      </p:sp>
      <p:sp>
        <p:nvSpPr>
          <p:cNvPr id="7" name="Tekstvak 6">
            <a:extLst>
              <a:ext uri="{FF2B5EF4-FFF2-40B4-BE49-F238E27FC236}">
                <a16:creationId xmlns:a16="http://schemas.microsoft.com/office/drawing/2014/main" id="{BAB41A37-F334-40AA-BC75-8E4D09F21B74}"/>
              </a:ext>
            </a:extLst>
          </p:cNvPr>
          <p:cNvSpPr txBox="1"/>
          <p:nvPr/>
        </p:nvSpPr>
        <p:spPr>
          <a:xfrm>
            <a:off x="5807213" y="2559722"/>
            <a:ext cx="6008549" cy="1477328"/>
          </a:xfrm>
          <a:prstGeom prst="rect">
            <a:avLst/>
          </a:prstGeom>
          <a:noFill/>
        </p:spPr>
        <p:txBody>
          <a:bodyPr wrap="square" rtlCol="0">
            <a:spAutoFit/>
          </a:bodyPr>
          <a:lstStyle/>
          <a:p>
            <a:pPr defTabSz="914355"/>
            <a:r>
              <a:rPr lang="nl-BE" sz="2400" b="1" spc="-140">
                <a:solidFill>
                  <a:srgbClr val="B42B55"/>
                </a:solidFill>
                <a:latin typeface="Poppins" panose="00000500000000000000" pitchFamily="2" charset="0"/>
                <a:cs typeface="Poppins" panose="00000500000000000000" pitchFamily="2" charset="0"/>
              </a:rPr>
              <a:t>Anatomische eigenschappen </a:t>
            </a:r>
            <a:r>
              <a:rPr lang="nl-BE" sz="2400" spc="-140">
                <a:solidFill>
                  <a:srgbClr val="B42B55"/>
                </a:solidFill>
                <a:latin typeface="Poppins" panose="00000500000000000000" pitchFamily="2" charset="0"/>
                <a:cs typeface="Poppins" panose="00000500000000000000" pitchFamily="2" charset="0"/>
              </a:rPr>
              <a:t>= positie, aanwezigheid, vorm en continuïteit van onderdelen van het menselijk lichaam</a:t>
            </a:r>
          </a:p>
          <a:p>
            <a:pPr defTabSz="914355"/>
            <a:endParaRPr lang="nl-BE" b="1">
              <a:solidFill>
                <a:srgbClr val="462B86"/>
              </a:solidFill>
              <a:latin typeface="Flanders Art Sans"/>
            </a:endParaRPr>
          </a:p>
        </p:txBody>
      </p:sp>
      <p:pic>
        <p:nvPicPr>
          <p:cNvPr id="4" name="Picture 3">
            <a:extLst>
              <a:ext uri="{FF2B5EF4-FFF2-40B4-BE49-F238E27FC236}">
                <a16:creationId xmlns:a16="http://schemas.microsoft.com/office/drawing/2014/main" id="{C3BC1157-8364-2EB1-78D0-9F0B80BAA9A4}"/>
              </a:ext>
            </a:extLst>
          </p:cNvPr>
          <p:cNvPicPr>
            <a:picLocks noChangeAspect="1"/>
          </p:cNvPicPr>
          <p:nvPr/>
        </p:nvPicPr>
        <p:blipFill>
          <a:blip r:embed="rId6"/>
          <a:stretch>
            <a:fillRect/>
          </a:stretch>
        </p:blipFill>
        <p:spPr>
          <a:xfrm>
            <a:off x="4008423" y="930482"/>
            <a:ext cx="3133035" cy="1533866"/>
          </a:xfrm>
          <a:prstGeom prst="rect">
            <a:avLst/>
          </a:prstGeom>
        </p:spPr>
      </p:pic>
      <p:sp>
        <p:nvSpPr>
          <p:cNvPr id="8" name="Rectangle 7">
            <a:extLst>
              <a:ext uri="{FF2B5EF4-FFF2-40B4-BE49-F238E27FC236}">
                <a16:creationId xmlns:a16="http://schemas.microsoft.com/office/drawing/2014/main" id="{8BA1A39B-0FD5-8745-DF07-6A0AFA849D07}"/>
              </a:ext>
            </a:extLst>
          </p:cNvPr>
          <p:cNvSpPr/>
          <p:nvPr/>
        </p:nvSpPr>
        <p:spPr>
          <a:xfrm flipH="1">
            <a:off x="4008423" y="1295371"/>
            <a:ext cx="1188554" cy="593629"/>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5"/>
            <a:endParaRPr lang="en-US" sz="3600">
              <a:solidFill>
                <a:srgbClr val="B42B55"/>
              </a:solidFill>
              <a:latin typeface="FlandersArtSans-Regular"/>
            </a:endParaRPr>
          </a:p>
        </p:txBody>
      </p:sp>
      <p:sp>
        <p:nvSpPr>
          <p:cNvPr id="2" name="TextBox 9">
            <a:extLst>
              <a:ext uri="{FF2B5EF4-FFF2-40B4-BE49-F238E27FC236}">
                <a16:creationId xmlns:a16="http://schemas.microsoft.com/office/drawing/2014/main" id="{BCF5907B-4EF1-9840-1153-E6803BD26F50}"/>
              </a:ext>
            </a:extLst>
          </p:cNvPr>
          <p:cNvSpPr txBox="1"/>
          <p:nvPr/>
        </p:nvSpPr>
        <p:spPr>
          <a:xfrm>
            <a:off x="2611559" y="169649"/>
            <a:ext cx="7403978" cy="730841"/>
          </a:xfrm>
          <a:prstGeom prst="rect">
            <a:avLst/>
          </a:prstGeom>
        </p:spPr>
        <p:txBody>
          <a:bodyPr wrap="square" lIns="0" tIns="0" rIns="0" bIns="0" rtlCol="0" anchor="t">
            <a:spAutoFit/>
          </a:bodyPr>
          <a:lstStyle/>
          <a:p>
            <a:pPr algn="ctr">
              <a:lnSpc>
                <a:spcPts val="5782"/>
              </a:lnSpc>
            </a:pPr>
            <a:r>
              <a:rPr lang="en-US" sz="4819" spc="-96">
                <a:solidFill>
                  <a:srgbClr val="026666"/>
                </a:solidFill>
                <a:latin typeface="Poppins Bold"/>
              </a:rPr>
              <a:t>Hoe </a:t>
            </a:r>
            <a:r>
              <a:rPr lang="en-US" sz="4819" spc="-96" err="1">
                <a:solidFill>
                  <a:srgbClr val="026666"/>
                </a:solidFill>
                <a:latin typeface="Poppins Bold"/>
              </a:rPr>
              <a:t>gebruik</a:t>
            </a:r>
            <a:r>
              <a:rPr lang="en-US" sz="4819" spc="-96">
                <a:solidFill>
                  <a:srgbClr val="026666"/>
                </a:solidFill>
                <a:latin typeface="Poppins Bold"/>
              </a:rPr>
              <a:t> je ICF-CY?</a:t>
            </a:r>
          </a:p>
        </p:txBody>
      </p:sp>
      <p:pic>
        <p:nvPicPr>
          <p:cNvPr id="21" name="Audio 20">
            <a:extLst>
              <a:ext uri="{FF2B5EF4-FFF2-40B4-BE49-F238E27FC236}">
                <a16:creationId xmlns:a16="http://schemas.microsoft.com/office/drawing/2014/main" id="{8034E9A3-32F9-234E-9E7B-2D432FB6A8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90361545"/>
      </p:ext>
    </p:extLst>
  </p:cSld>
  <p:clrMapOvr>
    <a:masterClrMapping/>
  </p:clrMapOvr>
  <p:transition spd="slow" advTm="561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2" presetClass="entr" presetSubtype="4"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1"/>
                </p:tgtEl>
              </p:cMediaNode>
            </p:audio>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7"/>
</p:tagLst>
</file>

<file path=ppt/tags/tag2.xml><?xml version="1.0" encoding="utf-8"?>
<p:tagLst xmlns:a="http://schemas.openxmlformats.org/drawingml/2006/main" xmlns:r="http://schemas.openxmlformats.org/officeDocument/2006/relationships" xmlns:p="http://schemas.openxmlformats.org/presentationml/2006/main">
  <p:tag name="TIMING" val="|16.3|8.6|7.9|30.6"/>
</p:tagLst>
</file>

<file path=ppt/tags/tag3.xml><?xml version="1.0" encoding="utf-8"?>
<p:tagLst xmlns:a="http://schemas.openxmlformats.org/drawingml/2006/main" xmlns:r="http://schemas.openxmlformats.org/officeDocument/2006/relationships" xmlns:p="http://schemas.openxmlformats.org/presentationml/2006/main">
  <p:tag name="TIMING" val="|3.6"/>
</p:tagLst>
</file>

<file path=ppt/theme/theme1.xml><?xml version="1.0" encoding="utf-8"?>
<a:theme xmlns:a="http://schemas.openxmlformats.org/drawingml/2006/main" name="POC+ GO! CLB Slides">
  <a:themeElements>
    <a:clrScheme name="PBD-GO!">
      <a:dk1>
        <a:srgbClr val="000000"/>
      </a:dk1>
      <a:lt1>
        <a:srgbClr val="FFFFFF"/>
      </a:lt1>
      <a:dk2>
        <a:srgbClr val="462B86"/>
      </a:dk2>
      <a:lt2>
        <a:srgbClr val="DAEFED"/>
      </a:lt2>
      <a:accent1>
        <a:srgbClr val="C3124C"/>
      </a:accent1>
      <a:accent2>
        <a:srgbClr val="67C0BA"/>
      </a:accent2>
      <a:accent3>
        <a:srgbClr val="462B86"/>
      </a:accent3>
      <a:accent4>
        <a:srgbClr val="DAEFED"/>
      </a:accent4>
      <a:accent5>
        <a:srgbClr val="EBBE4F"/>
      </a:accent5>
      <a:accent6>
        <a:srgbClr val="FFB3CC"/>
      </a:accent6>
      <a:hlink>
        <a:srgbClr val="0563C1"/>
      </a:hlink>
      <a:folHlink>
        <a:srgbClr val="954F72"/>
      </a:folHlink>
    </a:clrScheme>
    <a:fontScheme name="Aangepast 2">
      <a:majorFont>
        <a:latin typeface="FlandersArtSans-Medium"/>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C+-GO! PPT sjabloon" id="{B0F7B98A-C3F0-4AD0-8C84-A149B9BE5F6E}" vid="{CD5BC163-EDED-4ACC-824B-751F722F37E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Een nieuw document maken." ma:contentTypeScope="" ma:versionID="a48475fae2ebf32d072f2bdb06d0c814">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aa3336d3113e6a4560fc0495b49a95b8"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CFE9F61E-6F07-43C8-A2A0-611FB57A2E62}">
  <ds:schemaRefs>
    <ds:schemaRef ds:uri="http://schemas.microsoft.com/sharepoint/v3/contenttype/forms"/>
  </ds:schemaRefs>
</ds:datastoreItem>
</file>

<file path=customXml/itemProps2.xml><?xml version="1.0" encoding="utf-8"?>
<ds:datastoreItem xmlns:ds="http://schemas.openxmlformats.org/officeDocument/2006/customXml" ds:itemID="{0F847472-ED71-4D8C-9DCF-45E47CD60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09284-65e3-4d5f-a141-65977bef45be"/>
    <ds:schemaRef ds:uri="2c0101b5-daf1-4fcf-9f4f-355d3a42c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687E91-BE55-44C6-AF85-7088CB611896}">
  <ds:schemaRefs>
    <ds:schemaRef ds:uri="http://schemas.microsoft.com/office/2006/metadata/properties"/>
    <ds:schemaRef ds:uri="2c0101b5-daf1-4fcf-9f4f-355d3a42c99c"/>
    <ds:schemaRef ds:uri="http://purl.org/dc/dcmitype/"/>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0af09284-65e3-4d5f-a141-65977bef45be"/>
  </ds:schemaRefs>
</ds:datastoreItem>
</file>

<file path=docMetadata/LabelInfo.xml><?xml version="1.0" encoding="utf-8"?>
<clbl:labelList xmlns:clbl="http://schemas.microsoft.com/office/2020/mipLabelMetadata">
  <clbl:label id="{ebabab07-39a1-4e19-a45b-47a9b4f5312b}" enabled="0" method="" siteId="{ebabab07-39a1-4e19-a45b-47a9b4f5312b}" removed="1"/>
</clbl:labelList>
</file>

<file path=docProps/app.xml><?xml version="1.0" encoding="utf-8"?>
<Properties xmlns="http://schemas.openxmlformats.org/officeDocument/2006/extended-properties" xmlns:vt="http://schemas.openxmlformats.org/officeDocument/2006/docPropsVTypes">
  <TotalTime>2860</TotalTime>
  <Words>3181</Words>
  <Application>Microsoft Macintosh PowerPoint</Application>
  <PresentationFormat>Breedbeeld</PresentationFormat>
  <Paragraphs>204</Paragraphs>
  <Slides>16</Slides>
  <Notes>16</Notes>
  <HiddenSlides>0</HiddenSlides>
  <MMClips>16</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16</vt:i4>
      </vt:variant>
    </vt:vector>
  </HeadingPairs>
  <TitlesOfParts>
    <vt:vector size="29" baseType="lpstr">
      <vt:lpstr>Aptos</vt:lpstr>
      <vt:lpstr>Arial</vt:lpstr>
      <vt:lpstr>Calibri</vt:lpstr>
      <vt:lpstr>Flanders Art Sans</vt:lpstr>
      <vt:lpstr>Flanders Art Sans Condensed</vt:lpstr>
      <vt:lpstr>FlandersArtSans-Medium</vt:lpstr>
      <vt:lpstr>FlandersArtSans-Regular</vt:lpstr>
      <vt:lpstr>Open Sauce</vt:lpstr>
      <vt:lpstr>Poppins</vt:lpstr>
      <vt:lpstr>Poppins Bold</vt:lpstr>
      <vt:lpstr>Webdings</vt:lpstr>
      <vt:lpstr>Wingdings</vt:lpstr>
      <vt:lpstr>POC+ GO! CLB Slides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ICF-CY binnen het Prodia-model</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Schaubroeck</dc:creator>
  <cp:lastModifiedBy>Marjolein Van Bogaert</cp:lastModifiedBy>
  <cp:revision>3</cp:revision>
  <dcterms:created xsi:type="dcterms:W3CDTF">2025-08-22T14:49:08Z</dcterms:created>
  <dcterms:modified xsi:type="dcterms:W3CDTF">2025-09-15T07:12:30Z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y fmtid="{D5CDD505-2E9C-101B-9397-08002B2CF9AE}" pid="3" name="MediaServiceImageTags">
    <vt:lpwstr/>
  </property>
</Properties>
</file>