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6"/>
  </p:notesMasterIdLst>
  <p:sldIdLst>
    <p:sldId id="256" r:id="rId5"/>
    <p:sldId id="258" r:id="rId6"/>
    <p:sldId id="264" r:id="rId7"/>
    <p:sldId id="266" r:id="rId8"/>
    <p:sldId id="275" r:id="rId9"/>
    <p:sldId id="276" r:id="rId10"/>
    <p:sldId id="278" r:id="rId11"/>
    <p:sldId id="304" r:id="rId12"/>
    <p:sldId id="279" r:id="rId13"/>
    <p:sldId id="298" r:id="rId14"/>
    <p:sldId id="283" r:id="rId15"/>
    <p:sldId id="284" r:id="rId16"/>
    <p:sldId id="300" r:id="rId17"/>
    <p:sldId id="302" r:id="rId18"/>
    <p:sldId id="286" r:id="rId19"/>
    <p:sldId id="287" r:id="rId20"/>
    <p:sldId id="288" r:id="rId21"/>
    <p:sldId id="291" r:id="rId22"/>
    <p:sldId id="295" r:id="rId23"/>
    <p:sldId id="303" r:id="rId24"/>
    <p:sldId id="267" r:id="rId25"/>
  </p:sldIdLst>
  <p:sldSz cx="18288000" cy="10287000"/>
  <p:notesSz cx="6858000" cy="9144000"/>
  <p:embeddedFontLst>
    <p:embeddedFont>
      <p:font typeface="Antonio Bold" panose="020B0604020202020204" charset="0"/>
      <p:regular r:id="rId27"/>
    </p:embeddedFont>
    <p:embeddedFont>
      <p:font typeface="Georgia" panose="02040502050405020303" pitchFamily="18" charset="0"/>
      <p:regular r:id="rId28"/>
      <p:bold r:id="rId29"/>
      <p:italic r:id="rId30"/>
      <p:boldItalic r:id="rId31"/>
    </p:embeddedFont>
    <p:embeddedFont>
      <p:font typeface="Open Sans Bold" panose="020B0604020202020204" charset="0"/>
      <p:regular r:id="rId32"/>
    </p:embeddedFont>
    <p:embeddedFont>
      <p:font typeface="Open Sauce" panose="020B0604020202020204" charset="0"/>
      <p:regular r:id="rId33"/>
    </p:embeddedFont>
    <p:embeddedFont>
      <p:font typeface="Open Sauce Italics" panose="020B0604020202020204" charset="0"/>
      <p:regular r:id="rId34"/>
    </p:embeddedFont>
    <p:embeddedFont>
      <p:font typeface="Poppins" panose="00000500000000000000" pitchFamily="2" charset="0"/>
      <p:regular r:id="rId35"/>
      <p:bold r:id="rId36"/>
      <p:italic r:id="rId37"/>
      <p:boldItalic r:id="rId38"/>
    </p:embeddedFont>
    <p:embeddedFont>
      <p:font typeface="Poppins Bold" panose="00000800000000000000" charset="0"/>
      <p:regular r:id="rId39"/>
    </p:embeddedFont>
    <p:embeddedFont>
      <p:font typeface="Poppins Light" panose="00000400000000000000" pitchFamily="2" charset="0"/>
      <p:regular r:id="rId40"/>
      <p:italic r:id="rId41"/>
    </p:embeddedFont>
    <p:embeddedFont>
      <p:font typeface="Segoe UI" panose="020B0502040204020203"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2D4FD3-1AFD-B7E1-7B65-F1786FEC0793}" name="Ann Van Rompaey" initials="AV" userId="S::ann.vanrompaey@vrijclbnetwerk.be::f807e356-a69c-4d5c-9c34-dc148db82eee" providerId="AD"/>
  <p188:author id="{C900B4D8-D616-1668-11AF-F3FCACC336F9}" name="Sarah Schaubroeck" initials="SS" userId="S::Sarah.Schaubroeck@g-o.be::8bd569eb-3032-48bb-afa6-7c56e223a8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999"/>
    <a:srgbClr val="D0EA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8FA1B4-98C7-4C0E-A076-6EC24D6A8821}" v="420" dt="2024-05-03T08:24:02.5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236" autoAdjust="0"/>
  </p:normalViewPr>
  <p:slideViewPr>
    <p:cSldViewPr snapToGrid="0">
      <p:cViewPr varScale="1">
        <p:scale>
          <a:sx n="33" d="100"/>
          <a:sy n="33" d="100"/>
        </p:scale>
        <p:origin x="1300" y="64"/>
      </p:cViewPr>
      <p:guideLst>
        <p:guide orient="horz" pos="2160"/>
        <p:guide pos="288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etitia Bokestael" userId="6a096805-fffc-4000-80b1-9ff9f98bf1fe" providerId="ADAL" clId="{2F8FA1B4-98C7-4C0E-A076-6EC24D6A8821}"/>
    <pc:docChg chg="undo custSel addSld delSld modSld sldOrd">
      <pc:chgData name="Laetitia Bokestael" userId="6a096805-fffc-4000-80b1-9ff9f98bf1fe" providerId="ADAL" clId="{2F8FA1B4-98C7-4C0E-A076-6EC24D6A8821}" dt="2024-05-03T08:24:02.568" v="8545"/>
      <pc:docMkLst>
        <pc:docMk/>
      </pc:docMkLst>
      <pc:sldChg chg="addSp delSp modSp mod modTransition modAnim delCm modNotesTx">
        <pc:chgData name="Laetitia Bokestael" userId="6a096805-fffc-4000-80b1-9ff9f98bf1fe" providerId="ADAL" clId="{2F8FA1B4-98C7-4C0E-A076-6EC24D6A8821}" dt="2024-05-03T07:31:08.831" v="8002"/>
        <pc:sldMkLst>
          <pc:docMk/>
          <pc:sldMk cId="0" sldId="256"/>
        </pc:sldMkLst>
        <pc:spChg chg="del">
          <ac:chgData name="Laetitia Bokestael" userId="6a096805-fffc-4000-80b1-9ff9f98bf1fe" providerId="ADAL" clId="{2F8FA1B4-98C7-4C0E-A076-6EC24D6A8821}" dt="2024-04-24T07:50:40.929" v="40" actId="478"/>
          <ac:spMkLst>
            <pc:docMk/>
            <pc:sldMk cId="0" sldId="256"/>
            <ac:spMk id="13" creationId="{00000000-0000-0000-0000-000000000000}"/>
          </ac:spMkLst>
        </pc:spChg>
        <pc:picChg chg="add del mod">
          <ac:chgData name="Laetitia Bokestael" userId="6a096805-fffc-4000-80b1-9ff9f98bf1fe" providerId="ADAL" clId="{2F8FA1B4-98C7-4C0E-A076-6EC24D6A8821}" dt="2024-05-03T07:26:27.814" v="7967"/>
          <ac:picMkLst>
            <pc:docMk/>
            <pc:sldMk cId="0" sldId="256"/>
            <ac:picMk id="15" creationId="{A532F2B4-2218-4C99-DDF2-09ABACA9F32D}"/>
          </ac:picMkLst>
        </pc:picChg>
        <pc:picChg chg="add del mod">
          <ac:chgData name="Laetitia Bokestael" userId="6a096805-fffc-4000-80b1-9ff9f98bf1fe" providerId="ADAL" clId="{2F8FA1B4-98C7-4C0E-A076-6EC24D6A8821}" dt="2024-04-24T12:43:44.982" v="7470"/>
          <ac:picMkLst>
            <pc:docMk/>
            <pc:sldMk cId="0" sldId="256"/>
            <ac:picMk id="17" creationId="{8A01274C-11B8-B135-81B7-86D6D6CE51D3}"/>
          </ac:picMkLst>
        </pc:picChg>
        <pc:picChg chg="add del mod">
          <ac:chgData name="Laetitia Bokestael" userId="6a096805-fffc-4000-80b1-9ff9f98bf1fe" providerId="ADAL" clId="{2F8FA1B4-98C7-4C0E-A076-6EC24D6A8821}" dt="2024-05-03T07:30:26.095" v="8001"/>
          <ac:picMkLst>
            <pc:docMk/>
            <pc:sldMk cId="0" sldId="256"/>
            <ac:picMk id="21" creationId="{5767BADC-C939-C7E2-BF0E-29F794D6BFD8}"/>
          </ac:picMkLst>
        </pc:picChg>
        <pc:picChg chg="add del mod ord">
          <ac:chgData name="Laetitia Bokestael" userId="6a096805-fffc-4000-80b1-9ff9f98bf1fe" providerId="ADAL" clId="{2F8FA1B4-98C7-4C0E-A076-6EC24D6A8821}" dt="2024-04-24T12:44:34.644" v="7471"/>
          <ac:picMkLst>
            <pc:docMk/>
            <pc:sldMk cId="0" sldId="256"/>
            <ac:picMk id="21" creationId="{B877DBDC-1DBA-5F49-D9DF-9D7AD8259492}"/>
          </ac:picMkLst>
        </pc:picChg>
        <pc:picChg chg="add del mod">
          <ac:chgData name="Laetitia Bokestael" userId="6a096805-fffc-4000-80b1-9ff9f98bf1fe" providerId="ADAL" clId="{2F8FA1B4-98C7-4C0E-A076-6EC24D6A8821}" dt="2024-05-03T07:24:37.340" v="7880"/>
          <ac:picMkLst>
            <pc:docMk/>
            <pc:sldMk cId="0" sldId="256"/>
            <ac:picMk id="22" creationId="{CD04D5EE-9B77-5EAB-EDC5-65F3F95D7B85}"/>
          </ac:picMkLst>
        </pc:picChg>
        <pc:picChg chg="add mod">
          <ac:chgData name="Laetitia Bokestael" userId="6a096805-fffc-4000-80b1-9ff9f98bf1fe" providerId="ADAL" clId="{2F8FA1B4-98C7-4C0E-A076-6EC24D6A8821}" dt="2024-05-03T07:31:08.831" v="8002"/>
          <ac:picMkLst>
            <pc:docMk/>
            <pc:sldMk cId="0" sldId="256"/>
            <ac:picMk id="25" creationId="{45DFF41E-AC7A-B7FB-BC1A-806206EF243E}"/>
          </ac:picMkLst>
        </pc:picChg>
        <pc:extLst>
          <p:ext xmlns:p="http://schemas.openxmlformats.org/presentationml/2006/main" uri="{D6D511B9-2390-475A-947B-AFAB55BFBCF1}">
            <pc226:cmChg xmlns:pc226="http://schemas.microsoft.com/office/powerpoint/2022/06/main/command" chg="del">
              <pc226:chgData name="Laetitia Bokestael" userId="6a096805-fffc-4000-80b1-9ff9f98bf1fe" providerId="ADAL" clId="{2F8FA1B4-98C7-4C0E-A076-6EC24D6A8821}" dt="2024-05-02T10:01:01.329" v="7487"/>
              <pc2:cmMkLst xmlns:pc2="http://schemas.microsoft.com/office/powerpoint/2019/9/main/command">
                <pc:docMk/>
                <pc:sldMk cId="0" sldId="256"/>
                <pc2:cmMk id="{162DCFEC-BE5C-42E5-BDCA-3B225B231785}"/>
              </pc2:cmMkLst>
            </pc226:cmChg>
          </p:ext>
        </pc:extLst>
      </pc:sldChg>
      <pc:sldChg chg="del">
        <pc:chgData name="Laetitia Bokestael" userId="6a096805-fffc-4000-80b1-9ff9f98bf1fe" providerId="ADAL" clId="{2F8FA1B4-98C7-4C0E-A076-6EC24D6A8821}" dt="2024-04-24T07:21:50.270" v="0" actId="47"/>
        <pc:sldMkLst>
          <pc:docMk/>
          <pc:sldMk cId="0" sldId="257"/>
        </pc:sldMkLst>
      </pc:sldChg>
      <pc:sldChg chg="addSp delSp modSp mod ord modTransition modAnim modNotes modNotesTx">
        <pc:chgData name="Laetitia Bokestael" userId="6a096805-fffc-4000-80b1-9ff9f98bf1fe" providerId="ADAL" clId="{2F8FA1B4-98C7-4C0E-A076-6EC24D6A8821}" dt="2024-05-03T07:28:03.519" v="7968"/>
        <pc:sldMkLst>
          <pc:docMk/>
          <pc:sldMk cId="0" sldId="258"/>
        </pc:sldMkLst>
        <pc:spChg chg="mod">
          <ac:chgData name="Laetitia Bokestael" userId="6a096805-fffc-4000-80b1-9ff9f98bf1fe" providerId="ADAL" clId="{2F8FA1B4-98C7-4C0E-A076-6EC24D6A8821}" dt="2024-04-24T08:34:40.175" v="494" actId="6549"/>
          <ac:spMkLst>
            <pc:docMk/>
            <pc:sldMk cId="0" sldId="258"/>
            <ac:spMk id="6" creationId="{00000000-0000-0000-0000-000000000000}"/>
          </ac:spMkLst>
        </pc:spChg>
        <pc:spChg chg="del">
          <ac:chgData name="Laetitia Bokestael" userId="6a096805-fffc-4000-80b1-9ff9f98bf1fe" providerId="ADAL" clId="{2F8FA1B4-98C7-4C0E-A076-6EC24D6A8821}" dt="2024-04-24T08:30:36.291" v="446" actId="478"/>
          <ac:spMkLst>
            <pc:docMk/>
            <pc:sldMk cId="0" sldId="258"/>
            <ac:spMk id="7" creationId="{00000000-0000-0000-0000-000000000000}"/>
          </ac:spMkLst>
        </pc:spChg>
        <pc:spChg chg="add mod">
          <ac:chgData name="Laetitia Bokestael" userId="6a096805-fffc-4000-80b1-9ff9f98bf1fe" providerId="ADAL" clId="{2F8FA1B4-98C7-4C0E-A076-6EC24D6A8821}" dt="2024-05-03T07:10:09.588" v="7702" actId="207"/>
          <ac:spMkLst>
            <pc:docMk/>
            <pc:sldMk cId="0" sldId="258"/>
            <ac:spMk id="7" creationId="{BC9EFB89-0FC2-C974-5500-F7D936F5548F}"/>
          </ac:spMkLst>
        </pc:spChg>
        <pc:spChg chg="del mod">
          <ac:chgData name="Laetitia Bokestael" userId="6a096805-fffc-4000-80b1-9ff9f98bf1fe" providerId="ADAL" clId="{2F8FA1B4-98C7-4C0E-A076-6EC24D6A8821}" dt="2024-04-24T08:30:40.657" v="448" actId="478"/>
          <ac:spMkLst>
            <pc:docMk/>
            <pc:sldMk cId="0" sldId="258"/>
            <ac:spMk id="8" creationId="{00000000-0000-0000-0000-000000000000}"/>
          </ac:spMkLst>
        </pc:spChg>
        <pc:spChg chg="add mod">
          <ac:chgData name="Laetitia Bokestael" userId="6a096805-fffc-4000-80b1-9ff9f98bf1fe" providerId="ADAL" clId="{2F8FA1B4-98C7-4C0E-A076-6EC24D6A8821}" dt="2024-05-03T07:10:35.707" v="7704" actId="1076"/>
          <ac:spMkLst>
            <pc:docMk/>
            <pc:sldMk cId="0" sldId="258"/>
            <ac:spMk id="8" creationId="{35C47EAA-9BF0-4A82-678B-2BDFEC51194A}"/>
          </ac:spMkLst>
        </pc:spChg>
        <pc:spChg chg="add mod">
          <ac:chgData name="Laetitia Bokestael" userId="6a096805-fffc-4000-80b1-9ff9f98bf1fe" providerId="ADAL" clId="{2F8FA1B4-98C7-4C0E-A076-6EC24D6A8821}" dt="2024-04-24T08:41:10.432" v="516" actId="1076"/>
          <ac:spMkLst>
            <pc:docMk/>
            <pc:sldMk cId="0" sldId="258"/>
            <ac:spMk id="9" creationId="{DC235A55-BCEE-889F-A374-9B52C80CA17E}"/>
          </ac:spMkLst>
        </pc:spChg>
        <pc:spChg chg="add mod">
          <ac:chgData name="Laetitia Bokestael" userId="6a096805-fffc-4000-80b1-9ff9f98bf1fe" providerId="ADAL" clId="{2F8FA1B4-98C7-4C0E-A076-6EC24D6A8821}" dt="2024-04-24T08:43:25.509" v="527" actId="208"/>
          <ac:spMkLst>
            <pc:docMk/>
            <pc:sldMk cId="0" sldId="258"/>
            <ac:spMk id="12" creationId="{2456F899-617F-F16B-3B36-591F58A96BE2}"/>
          </ac:spMkLst>
        </pc:spChg>
        <pc:picChg chg="add del mod">
          <ac:chgData name="Laetitia Bokestael" userId="6a096805-fffc-4000-80b1-9ff9f98bf1fe" providerId="ADAL" clId="{2F8FA1B4-98C7-4C0E-A076-6EC24D6A8821}" dt="2024-04-24T08:39:37.457" v="502" actId="478"/>
          <ac:picMkLst>
            <pc:docMk/>
            <pc:sldMk cId="0" sldId="258"/>
            <ac:picMk id="11" creationId="{4E4F2DC5-391D-186B-EFF6-21EB2895D4F8}"/>
          </ac:picMkLst>
        </pc:picChg>
        <pc:picChg chg="add mod">
          <ac:chgData name="Laetitia Bokestael" userId="6a096805-fffc-4000-80b1-9ff9f98bf1fe" providerId="ADAL" clId="{2F8FA1B4-98C7-4C0E-A076-6EC24D6A8821}" dt="2024-05-03T07:28:03.519" v="7968"/>
          <ac:picMkLst>
            <pc:docMk/>
            <pc:sldMk cId="0" sldId="258"/>
            <ac:picMk id="15" creationId="{766E408A-DCF7-2F3C-27D9-CC2A86FFB8CC}"/>
          </ac:picMkLst>
        </pc:picChg>
        <pc:picChg chg="add del mod">
          <ac:chgData name="Laetitia Bokestael" userId="6a096805-fffc-4000-80b1-9ff9f98bf1fe" providerId="ADAL" clId="{2F8FA1B4-98C7-4C0E-A076-6EC24D6A8821}" dt="2024-04-24T12:44:48.766" v="7473"/>
          <ac:picMkLst>
            <pc:docMk/>
            <pc:sldMk cId="0" sldId="258"/>
            <ac:picMk id="19" creationId="{844A3279-81B0-2F8E-3B5B-84460873F8FD}"/>
          </ac:picMkLst>
        </pc:picChg>
        <pc:picChg chg="add del mod ord">
          <ac:chgData name="Laetitia Bokestael" userId="6a096805-fffc-4000-80b1-9ff9f98bf1fe" providerId="ADAL" clId="{2F8FA1B4-98C7-4C0E-A076-6EC24D6A8821}" dt="2024-04-24T12:45:24.042" v="7474"/>
          <ac:picMkLst>
            <pc:docMk/>
            <pc:sldMk cId="0" sldId="258"/>
            <ac:picMk id="22" creationId="{312CFE68-B38C-6B89-742C-1DB6BC24287F}"/>
          </ac:picMkLst>
        </pc:picChg>
        <pc:picChg chg="add del mod">
          <ac:chgData name="Laetitia Bokestael" userId="6a096805-fffc-4000-80b1-9ff9f98bf1fe" providerId="ADAL" clId="{2F8FA1B4-98C7-4C0E-A076-6EC24D6A8821}" dt="2024-04-24T12:45:52.746" v="7477"/>
          <ac:picMkLst>
            <pc:docMk/>
            <pc:sldMk cId="0" sldId="258"/>
            <ac:picMk id="23" creationId="{73DC8A37-7B3D-C097-9C8E-8F9FF89F2EB4}"/>
          </ac:picMkLst>
        </pc:picChg>
        <pc:picChg chg="add del mod ord">
          <ac:chgData name="Laetitia Bokestael" userId="6a096805-fffc-4000-80b1-9ff9f98bf1fe" providerId="ADAL" clId="{2F8FA1B4-98C7-4C0E-A076-6EC24D6A8821}" dt="2024-04-24T12:46:47.062" v="7478"/>
          <ac:picMkLst>
            <pc:docMk/>
            <pc:sldMk cId="0" sldId="258"/>
            <ac:picMk id="27" creationId="{8BAFB1A3-8407-11EE-E21B-231F15DF518B}"/>
          </ac:picMkLst>
        </pc:picChg>
        <pc:picChg chg="add del mod">
          <ac:chgData name="Laetitia Bokestael" userId="6a096805-fffc-4000-80b1-9ff9f98bf1fe" providerId="ADAL" clId="{2F8FA1B4-98C7-4C0E-A076-6EC24D6A8821}" dt="2024-04-24T12:47:14.084" v="7482"/>
          <ac:picMkLst>
            <pc:docMk/>
            <pc:sldMk cId="0" sldId="258"/>
            <ac:picMk id="28" creationId="{052AA215-75A0-9384-9C4A-960BD085B088}"/>
          </ac:picMkLst>
        </pc:picChg>
        <pc:picChg chg="add del mod ord">
          <ac:chgData name="Laetitia Bokestael" userId="6a096805-fffc-4000-80b1-9ff9f98bf1fe" providerId="ADAL" clId="{2F8FA1B4-98C7-4C0E-A076-6EC24D6A8821}" dt="2024-04-24T12:47:52.206" v="7483"/>
          <ac:picMkLst>
            <pc:docMk/>
            <pc:sldMk cId="0" sldId="258"/>
            <ac:picMk id="32" creationId="{8968F56D-4857-87E1-47EA-3EE6096502FF}"/>
          </ac:picMkLst>
        </pc:picChg>
        <pc:picChg chg="add del mod">
          <ac:chgData name="Laetitia Bokestael" userId="6a096805-fffc-4000-80b1-9ff9f98bf1fe" providerId="ADAL" clId="{2F8FA1B4-98C7-4C0E-A076-6EC24D6A8821}" dt="2024-05-03T07:24:37.340" v="7880"/>
          <ac:picMkLst>
            <pc:docMk/>
            <pc:sldMk cId="0" sldId="258"/>
            <ac:picMk id="33" creationId="{AC3BF5F5-588A-1BB9-7E3F-38E52CFD3A38}"/>
          </ac:picMkLst>
        </pc:picChg>
        <pc:picChg chg="add del mod">
          <ac:chgData name="Laetitia Bokestael" userId="6a096805-fffc-4000-80b1-9ff9f98bf1fe" providerId="ADAL" clId="{2F8FA1B4-98C7-4C0E-A076-6EC24D6A8821}" dt="2024-04-24T08:39:37.457" v="502" actId="478"/>
          <ac:picMkLst>
            <pc:docMk/>
            <pc:sldMk cId="0" sldId="258"/>
            <ac:picMk id="1026" creationId="{C9850CB3-2A47-3C2B-7C06-9ABB951C5068}"/>
          </ac:picMkLst>
        </pc:picChg>
        <pc:picChg chg="add del mod">
          <ac:chgData name="Laetitia Bokestael" userId="6a096805-fffc-4000-80b1-9ff9f98bf1fe" providerId="ADAL" clId="{2F8FA1B4-98C7-4C0E-A076-6EC24D6A8821}" dt="2024-04-24T08:40:49.614" v="513" actId="478"/>
          <ac:picMkLst>
            <pc:docMk/>
            <pc:sldMk cId="0" sldId="258"/>
            <ac:picMk id="1028" creationId="{23E4DE24-F525-FA12-63CC-46F3C952C457}"/>
          </ac:picMkLst>
        </pc:picChg>
      </pc:sldChg>
      <pc:sldChg chg="del">
        <pc:chgData name="Laetitia Bokestael" userId="6a096805-fffc-4000-80b1-9ff9f98bf1fe" providerId="ADAL" clId="{2F8FA1B4-98C7-4C0E-A076-6EC24D6A8821}" dt="2024-04-24T07:51:42.402" v="41" actId="47"/>
        <pc:sldMkLst>
          <pc:docMk/>
          <pc:sldMk cId="0" sldId="259"/>
        </pc:sldMkLst>
      </pc:sldChg>
      <pc:sldChg chg="del">
        <pc:chgData name="Laetitia Bokestael" userId="6a096805-fffc-4000-80b1-9ff9f98bf1fe" providerId="ADAL" clId="{2F8FA1B4-98C7-4C0E-A076-6EC24D6A8821}" dt="2024-04-24T07:21:56.010" v="1" actId="47"/>
        <pc:sldMkLst>
          <pc:docMk/>
          <pc:sldMk cId="0" sldId="260"/>
        </pc:sldMkLst>
      </pc:sldChg>
      <pc:sldChg chg="del">
        <pc:chgData name="Laetitia Bokestael" userId="6a096805-fffc-4000-80b1-9ff9f98bf1fe" providerId="ADAL" clId="{2F8FA1B4-98C7-4C0E-A076-6EC24D6A8821}" dt="2024-04-24T07:21:56.929" v="2" actId="47"/>
        <pc:sldMkLst>
          <pc:docMk/>
          <pc:sldMk cId="0" sldId="261"/>
        </pc:sldMkLst>
      </pc:sldChg>
      <pc:sldChg chg="modSp del mod">
        <pc:chgData name="Laetitia Bokestael" userId="6a096805-fffc-4000-80b1-9ff9f98bf1fe" providerId="ADAL" clId="{2F8FA1B4-98C7-4C0E-A076-6EC24D6A8821}" dt="2024-04-24T08:34:02.924" v="491" actId="47"/>
        <pc:sldMkLst>
          <pc:docMk/>
          <pc:sldMk cId="0" sldId="262"/>
        </pc:sldMkLst>
        <pc:spChg chg="mod">
          <ac:chgData name="Laetitia Bokestael" userId="6a096805-fffc-4000-80b1-9ff9f98bf1fe" providerId="ADAL" clId="{2F8FA1B4-98C7-4C0E-A076-6EC24D6A8821}" dt="2024-04-24T07:53:39.841" v="43" actId="207"/>
          <ac:spMkLst>
            <pc:docMk/>
            <pc:sldMk cId="0" sldId="262"/>
            <ac:spMk id="3" creationId="{00000000-0000-0000-0000-000000000000}"/>
          </ac:spMkLst>
        </pc:spChg>
      </pc:sldChg>
      <pc:sldChg chg="del">
        <pc:chgData name="Laetitia Bokestael" userId="6a096805-fffc-4000-80b1-9ff9f98bf1fe" providerId="ADAL" clId="{2F8FA1B4-98C7-4C0E-A076-6EC24D6A8821}" dt="2024-04-24T07:22:01.103" v="3" actId="47"/>
        <pc:sldMkLst>
          <pc:docMk/>
          <pc:sldMk cId="0" sldId="263"/>
        </pc:sldMkLst>
      </pc:sldChg>
      <pc:sldChg chg="addSp delSp modSp mod modTransition modAnim delCm modNotesTx">
        <pc:chgData name="Laetitia Bokestael" userId="6a096805-fffc-4000-80b1-9ff9f98bf1fe" providerId="ADAL" clId="{2F8FA1B4-98C7-4C0E-A076-6EC24D6A8821}" dt="2024-05-03T07:32:01.740" v="8004"/>
        <pc:sldMkLst>
          <pc:docMk/>
          <pc:sldMk cId="0" sldId="264"/>
        </pc:sldMkLst>
        <pc:spChg chg="mod">
          <ac:chgData name="Laetitia Bokestael" userId="6a096805-fffc-4000-80b1-9ff9f98bf1fe" providerId="ADAL" clId="{2F8FA1B4-98C7-4C0E-A076-6EC24D6A8821}" dt="2024-04-24T12:04:03.253" v="7032" actId="14100"/>
          <ac:spMkLst>
            <pc:docMk/>
            <pc:sldMk cId="0" sldId="264"/>
            <ac:spMk id="23" creationId="{00000000-0000-0000-0000-000000000000}"/>
          </ac:spMkLst>
        </pc:spChg>
        <pc:picChg chg="add del mod">
          <ac:chgData name="Laetitia Bokestael" userId="6a096805-fffc-4000-80b1-9ff9f98bf1fe" providerId="ADAL" clId="{2F8FA1B4-98C7-4C0E-A076-6EC24D6A8821}" dt="2024-05-03T07:31:18.683" v="8003"/>
          <ac:picMkLst>
            <pc:docMk/>
            <pc:sldMk cId="0" sldId="264"/>
            <ac:picMk id="26" creationId="{D43BD15B-C035-2A8E-3500-F7F9398E3BA5}"/>
          </ac:picMkLst>
        </pc:picChg>
        <pc:picChg chg="add del mod">
          <ac:chgData name="Laetitia Bokestael" userId="6a096805-fffc-4000-80b1-9ff9f98bf1fe" providerId="ADAL" clId="{2F8FA1B4-98C7-4C0E-A076-6EC24D6A8821}" dt="2024-05-03T07:24:37.340" v="7880"/>
          <ac:picMkLst>
            <pc:docMk/>
            <pc:sldMk cId="0" sldId="264"/>
            <ac:picMk id="29" creationId="{1247971B-009C-1636-5668-ECB2F3A041D5}"/>
          </ac:picMkLst>
        </pc:picChg>
        <pc:picChg chg="add mod">
          <ac:chgData name="Laetitia Bokestael" userId="6a096805-fffc-4000-80b1-9ff9f98bf1fe" providerId="ADAL" clId="{2F8FA1B4-98C7-4C0E-A076-6EC24D6A8821}" dt="2024-05-03T07:32:01.740" v="8004"/>
          <ac:picMkLst>
            <pc:docMk/>
            <pc:sldMk cId="0" sldId="264"/>
            <ac:picMk id="32" creationId="{BF66A723-FDE4-EC9C-9211-BCCD3EC8C3EB}"/>
          </ac:picMkLst>
        </pc:picChg>
        <pc:extLst>
          <p:ext xmlns:p="http://schemas.openxmlformats.org/presentationml/2006/main" uri="{D6D511B9-2390-475A-947B-AFAB55BFBCF1}">
            <pc226:cmChg xmlns:pc226="http://schemas.microsoft.com/office/powerpoint/2022/06/main/command" chg="del">
              <pc226:chgData name="Laetitia Bokestael" userId="6a096805-fffc-4000-80b1-9ff9f98bf1fe" providerId="ADAL" clId="{2F8FA1B4-98C7-4C0E-A076-6EC24D6A8821}" dt="2024-05-02T10:02:53.379" v="7695"/>
              <pc2:cmMkLst xmlns:pc2="http://schemas.microsoft.com/office/powerpoint/2019/9/main/command">
                <pc:docMk/>
                <pc:sldMk cId="0" sldId="264"/>
                <pc2:cmMk id="{2AAAD745-A55B-429F-AAA8-8882EA8B2CED}"/>
              </pc2:cmMkLst>
            </pc226:cmChg>
          </p:ext>
        </pc:extLst>
      </pc:sldChg>
      <pc:sldChg chg="del">
        <pc:chgData name="Laetitia Bokestael" userId="6a096805-fffc-4000-80b1-9ff9f98bf1fe" providerId="ADAL" clId="{2F8FA1B4-98C7-4C0E-A076-6EC24D6A8821}" dt="2024-04-24T08:56:09.635" v="1033" actId="47"/>
        <pc:sldMkLst>
          <pc:docMk/>
          <pc:sldMk cId="0" sldId="265"/>
        </pc:sldMkLst>
      </pc:sldChg>
      <pc:sldChg chg="addSp delSp modSp mod modTransition modAnim modNotesTx">
        <pc:chgData name="Laetitia Bokestael" userId="6a096805-fffc-4000-80b1-9ff9f98bf1fe" providerId="ADAL" clId="{2F8FA1B4-98C7-4C0E-A076-6EC24D6A8821}" dt="2024-05-03T07:36:58.121" v="8030"/>
        <pc:sldMkLst>
          <pc:docMk/>
          <pc:sldMk cId="0" sldId="266"/>
        </pc:sldMkLst>
        <pc:spChg chg="mod">
          <ac:chgData name="Laetitia Bokestael" userId="6a096805-fffc-4000-80b1-9ff9f98bf1fe" providerId="ADAL" clId="{2F8FA1B4-98C7-4C0E-A076-6EC24D6A8821}" dt="2024-04-24T08:56:32.711" v="1035" actId="14100"/>
          <ac:spMkLst>
            <pc:docMk/>
            <pc:sldMk cId="0" sldId="266"/>
            <ac:spMk id="4" creationId="{00000000-0000-0000-0000-000000000000}"/>
          </ac:spMkLst>
        </pc:spChg>
        <pc:spChg chg="mod">
          <ac:chgData name="Laetitia Bokestael" userId="6a096805-fffc-4000-80b1-9ff9f98bf1fe" providerId="ADAL" clId="{2F8FA1B4-98C7-4C0E-A076-6EC24D6A8821}" dt="2024-04-24T12:04:23.508" v="7036" actId="404"/>
          <ac:spMkLst>
            <pc:docMk/>
            <pc:sldMk cId="0" sldId="266"/>
            <ac:spMk id="5" creationId="{00000000-0000-0000-0000-000000000000}"/>
          </ac:spMkLst>
        </pc:spChg>
        <pc:spChg chg="add mod">
          <ac:chgData name="Laetitia Bokestael" userId="6a096805-fffc-4000-80b1-9ff9f98bf1fe" providerId="ADAL" clId="{2F8FA1B4-98C7-4C0E-A076-6EC24D6A8821}" dt="2024-04-24T12:04:09.147" v="7033" actId="20577"/>
          <ac:spMkLst>
            <pc:docMk/>
            <pc:sldMk cId="0" sldId="266"/>
            <ac:spMk id="6" creationId="{11E44EFA-6D65-DC2D-3B0C-15A7B4B64459}"/>
          </ac:spMkLst>
        </pc:spChg>
        <pc:picChg chg="add del mod">
          <ac:chgData name="Laetitia Bokestael" userId="6a096805-fffc-4000-80b1-9ff9f98bf1fe" providerId="ADAL" clId="{2F8FA1B4-98C7-4C0E-A076-6EC24D6A8821}" dt="2024-05-03T07:24:37.340" v="7880"/>
          <ac:picMkLst>
            <pc:docMk/>
            <pc:sldMk cId="0" sldId="266"/>
            <ac:picMk id="8" creationId="{CDE71805-0B17-C3AF-B16E-715B1F5CED79}"/>
          </ac:picMkLst>
        </pc:picChg>
        <pc:picChg chg="add del mod">
          <ac:chgData name="Laetitia Bokestael" userId="6a096805-fffc-4000-80b1-9ff9f98bf1fe" providerId="ADAL" clId="{2F8FA1B4-98C7-4C0E-A076-6EC24D6A8821}" dt="2024-05-03T07:33:37.526" v="8007"/>
          <ac:picMkLst>
            <pc:docMk/>
            <pc:sldMk cId="0" sldId="266"/>
            <ac:picMk id="12" creationId="{0E609959-2A71-2A65-E6BC-4B3F52DEC2D0}"/>
          </ac:picMkLst>
        </pc:picChg>
        <pc:picChg chg="add del mod ord">
          <ac:chgData name="Laetitia Bokestael" userId="6a096805-fffc-4000-80b1-9ff9f98bf1fe" providerId="ADAL" clId="{2F8FA1B4-98C7-4C0E-A076-6EC24D6A8821}" dt="2024-05-03T07:34:12.323" v="8008"/>
          <ac:picMkLst>
            <pc:docMk/>
            <pc:sldMk cId="0" sldId="266"/>
            <ac:picMk id="15" creationId="{03BFA347-C09A-5F2C-F018-16A3A4FC4062}"/>
          </ac:picMkLst>
        </pc:picChg>
        <pc:picChg chg="add del mod">
          <ac:chgData name="Laetitia Bokestael" userId="6a096805-fffc-4000-80b1-9ff9f98bf1fe" providerId="ADAL" clId="{2F8FA1B4-98C7-4C0E-A076-6EC24D6A8821}" dt="2024-05-03T07:34:34.503" v="8023"/>
          <ac:picMkLst>
            <pc:docMk/>
            <pc:sldMk cId="0" sldId="266"/>
            <ac:picMk id="16" creationId="{EB82C4DB-CAAE-B3E0-D35C-D1FF73C4F941}"/>
          </ac:picMkLst>
        </pc:picChg>
        <pc:picChg chg="add del mod ord">
          <ac:chgData name="Laetitia Bokestael" userId="6a096805-fffc-4000-80b1-9ff9f98bf1fe" providerId="ADAL" clId="{2F8FA1B4-98C7-4C0E-A076-6EC24D6A8821}" dt="2024-05-03T07:35:08.541" v="8024"/>
          <ac:picMkLst>
            <pc:docMk/>
            <pc:sldMk cId="0" sldId="266"/>
            <ac:picMk id="20" creationId="{3C10DDEB-0ACA-77E1-A933-E066544AC73D}"/>
          </ac:picMkLst>
        </pc:picChg>
        <pc:picChg chg="add del mod">
          <ac:chgData name="Laetitia Bokestael" userId="6a096805-fffc-4000-80b1-9ff9f98bf1fe" providerId="ADAL" clId="{2F8FA1B4-98C7-4C0E-A076-6EC24D6A8821}" dt="2024-05-03T07:35:41.368" v="8026"/>
          <ac:picMkLst>
            <pc:docMk/>
            <pc:sldMk cId="0" sldId="266"/>
            <ac:picMk id="21" creationId="{36DEE109-44F4-9E25-D5C7-8822D10F9DD6}"/>
          </ac:picMkLst>
        </pc:picChg>
        <pc:picChg chg="add del mod ord">
          <ac:chgData name="Laetitia Bokestael" userId="6a096805-fffc-4000-80b1-9ff9f98bf1fe" providerId="ADAL" clId="{2F8FA1B4-98C7-4C0E-A076-6EC24D6A8821}" dt="2024-05-03T07:36:16.197" v="8027"/>
          <ac:picMkLst>
            <pc:docMk/>
            <pc:sldMk cId="0" sldId="266"/>
            <ac:picMk id="24" creationId="{F292BF1A-6EA6-AE93-917A-D40F1756798F}"/>
          </ac:picMkLst>
        </pc:picChg>
        <pc:picChg chg="add del mod">
          <ac:chgData name="Laetitia Bokestael" userId="6a096805-fffc-4000-80b1-9ff9f98bf1fe" providerId="ADAL" clId="{2F8FA1B4-98C7-4C0E-A076-6EC24D6A8821}" dt="2024-05-03T07:36:22.528" v="8029"/>
          <ac:picMkLst>
            <pc:docMk/>
            <pc:sldMk cId="0" sldId="266"/>
            <ac:picMk id="25" creationId="{3390B7F3-AE54-971A-48AE-2D582C34A53E}"/>
          </ac:picMkLst>
        </pc:picChg>
        <pc:picChg chg="add del mod ord">
          <ac:chgData name="Laetitia Bokestael" userId="6a096805-fffc-4000-80b1-9ff9f98bf1fe" providerId="ADAL" clId="{2F8FA1B4-98C7-4C0E-A076-6EC24D6A8821}" dt="2024-05-03T07:36:58.121" v="8030"/>
          <ac:picMkLst>
            <pc:docMk/>
            <pc:sldMk cId="0" sldId="266"/>
            <ac:picMk id="28" creationId="{3AFC3784-2798-B7C5-DFEA-4499A32470A1}"/>
          </ac:picMkLst>
        </pc:picChg>
        <pc:picChg chg="add mod">
          <ac:chgData name="Laetitia Bokestael" userId="6a096805-fffc-4000-80b1-9ff9f98bf1fe" providerId="ADAL" clId="{2F8FA1B4-98C7-4C0E-A076-6EC24D6A8821}" dt="2024-05-03T07:36:58.121" v="8030"/>
          <ac:picMkLst>
            <pc:docMk/>
            <pc:sldMk cId="0" sldId="266"/>
            <ac:picMk id="29" creationId="{4F9DF9BD-0AB9-8D51-2AAC-461A7FD5D4B8}"/>
          </ac:picMkLst>
        </pc:picChg>
      </pc:sldChg>
      <pc:sldChg chg="addSp delSp modSp del mod modTransition modAnim">
        <pc:chgData name="Laetitia Bokestael" userId="6a096805-fffc-4000-80b1-9ff9f98bf1fe" providerId="ADAL" clId="{2F8FA1B4-98C7-4C0E-A076-6EC24D6A8821}" dt="2024-05-03T08:24:02.568" v="8545"/>
        <pc:sldMkLst>
          <pc:docMk/>
          <pc:sldMk cId="2698624671" sldId="267"/>
        </pc:sldMkLst>
        <pc:spChg chg="del">
          <ac:chgData name="Laetitia Bokestael" userId="6a096805-fffc-4000-80b1-9ff9f98bf1fe" providerId="ADAL" clId="{2F8FA1B4-98C7-4C0E-A076-6EC24D6A8821}" dt="2024-04-24T11:55:13.524" v="6782" actId="478"/>
          <ac:spMkLst>
            <pc:docMk/>
            <pc:sldMk cId="2698624671" sldId="267"/>
            <ac:spMk id="4" creationId="{00000000-0000-0000-0000-000000000000}"/>
          </ac:spMkLst>
        </pc:spChg>
        <pc:spChg chg="add mod">
          <ac:chgData name="Laetitia Bokestael" userId="6a096805-fffc-4000-80b1-9ff9f98bf1fe" providerId="ADAL" clId="{2F8FA1B4-98C7-4C0E-A076-6EC24D6A8821}" dt="2024-04-24T11:59:45.266" v="6803" actId="1076"/>
          <ac:spMkLst>
            <pc:docMk/>
            <pc:sldMk cId="2698624671" sldId="267"/>
            <ac:spMk id="10" creationId="{57C0E42A-3F66-BFD7-CFDA-2F40862C5DE3}"/>
          </ac:spMkLst>
        </pc:spChg>
        <pc:grpChg chg="mod ord">
          <ac:chgData name="Laetitia Bokestael" userId="6a096805-fffc-4000-80b1-9ff9f98bf1fe" providerId="ADAL" clId="{2F8FA1B4-98C7-4C0E-A076-6EC24D6A8821}" dt="2024-04-24T11:57:25.833" v="6790" actId="166"/>
          <ac:grpSpMkLst>
            <pc:docMk/>
            <pc:sldMk cId="2698624671" sldId="267"/>
            <ac:grpSpMk id="2" creationId="{00000000-0000-0000-0000-000000000000}"/>
          </ac:grpSpMkLst>
        </pc:grpChg>
        <pc:picChg chg="add del mod">
          <ac:chgData name="Laetitia Bokestael" userId="6a096805-fffc-4000-80b1-9ff9f98bf1fe" providerId="ADAL" clId="{2F8FA1B4-98C7-4C0E-A076-6EC24D6A8821}" dt="2024-05-03T08:22:47.747" v="8538"/>
          <ac:picMkLst>
            <pc:docMk/>
            <pc:sldMk cId="2698624671" sldId="267"/>
            <ac:picMk id="11" creationId="{78EEDAD8-5EA3-C489-D624-6C88638D30EE}"/>
          </ac:picMkLst>
        </pc:picChg>
        <pc:picChg chg="add del mod">
          <ac:chgData name="Laetitia Bokestael" userId="6a096805-fffc-4000-80b1-9ff9f98bf1fe" providerId="ADAL" clId="{2F8FA1B4-98C7-4C0E-A076-6EC24D6A8821}" dt="2024-05-03T07:24:37.340" v="7880"/>
          <ac:picMkLst>
            <pc:docMk/>
            <pc:sldMk cId="2698624671" sldId="267"/>
            <ac:picMk id="12" creationId="{E0B1ACA6-19A1-9C70-51A1-93CF7FB195AB}"/>
          </ac:picMkLst>
        </pc:picChg>
        <pc:picChg chg="add del mod ord">
          <ac:chgData name="Laetitia Bokestael" userId="6a096805-fffc-4000-80b1-9ff9f98bf1fe" providerId="ADAL" clId="{2F8FA1B4-98C7-4C0E-A076-6EC24D6A8821}" dt="2024-05-03T08:23:18.038" v="8539"/>
          <ac:picMkLst>
            <pc:docMk/>
            <pc:sldMk cId="2698624671" sldId="267"/>
            <ac:picMk id="15" creationId="{FA6FDAE4-9B8D-74E6-E156-913D5109E4E0}"/>
          </ac:picMkLst>
        </pc:picChg>
        <pc:picChg chg="add del mod">
          <ac:chgData name="Laetitia Bokestael" userId="6a096805-fffc-4000-80b1-9ff9f98bf1fe" providerId="ADAL" clId="{2F8FA1B4-98C7-4C0E-A076-6EC24D6A8821}" dt="2024-05-03T08:23:21.410" v="8541"/>
          <ac:picMkLst>
            <pc:docMk/>
            <pc:sldMk cId="2698624671" sldId="267"/>
            <ac:picMk id="16" creationId="{0EBCF695-57E9-F0ED-BCCA-0AE8CF0FF2D8}"/>
          </ac:picMkLst>
        </pc:picChg>
        <pc:picChg chg="add del mod ord">
          <ac:chgData name="Laetitia Bokestael" userId="6a096805-fffc-4000-80b1-9ff9f98bf1fe" providerId="ADAL" clId="{2F8FA1B4-98C7-4C0E-A076-6EC24D6A8821}" dt="2024-05-03T08:23:28.019" v="8542"/>
          <ac:picMkLst>
            <pc:docMk/>
            <pc:sldMk cId="2698624671" sldId="267"/>
            <ac:picMk id="19" creationId="{2A5FA1A5-E372-4244-7C9A-C0CA7AD9F2B4}"/>
          </ac:picMkLst>
        </pc:picChg>
        <pc:picChg chg="add del mod">
          <ac:chgData name="Laetitia Bokestael" userId="6a096805-fffc-4000-80b1-9ff9f98bf1fe" providerId="ADAL" clId="{2F8FA1B4-98C7-4C0E-A076-6EC24D6A8821}" dt="2024-05-03T08:23:30.270" v="8544"/>
          <ac:picMkLst>
            <pc:docMk/>
            <pc:sldMk cId="2698624671" sldId="267"/>
            <ac:picMk id="20" creationId="{D26A4AF8-CA5D-8CCE-FCED-250545BE9D56}"/>
          </ac:picMkLst>
        </pc:picChg>
        <pc:picChg chg="add del mod ord">
          <ac:chgData name="Laetitia Bokestael" userId="6a096805-fffc-4000-80b1-9ff9f98bf1fe" providerId="ADAL" clId="{2F8FA1B4-98C7-4C0E-A076-6EC24D6A8821}" dt="2024-05-03T08:24:02.568" v="8545"/>
          <ac:picMkLst>
            <pc:docMk/>
            <pc:sldMk cId="2698624671" sldId="267"/>
            <ac:picMk id="23" creationId="{6C0AF8F6-B3E7-460D-82FD-C738EAF52370}"/>
          </ac:picMkLst>
        </pc:picChg>
        <pc:picChg chg="add mod">
          <ac:chgData name="Laetitia Bokestael" userId="6a096805-fffc-4000-80b1-9ff9f98bf1fe" providerId="ADAL" clId="{2F8FA1B4-98C7-4C0E-A076-6EC24D6A8821}" dt="2024-05-03T08:24:02.568" v="8545"/>
          <ac:picMkLst>
            <pc:docMk/>
            <pc:sldMk cId="2698624671" sldId="267"/>
            <ac:picMk id="24" creationId="{E8D4CE05-DEE4-39E0-B1AF-46166824F63B}"/>
          </ac:picMkLst>
        </pc:picChg>
        <pc:picChg chg="add mod">
          <ac:chgData name="Laetitia Bokestael" userId="6a096805-fffc-4000-80b1-9ff9f98bf1fe" providerId="ADAL" clId="{2F8FA1B4-98C7-4C0E-A076-6EC24D6A8821}" dt="2024-04-24T11:58:18.839" v="6794" actId="1076"/>
          <ac:picMkLst>
            <pc:docMk/>
            <pc:sldMk cId="2698624671" sldId="267"/>
            <ac:picMk id="3074" creationId="{B3BF9D9B-0389-E4C2-9A97-37944C5308A7}"/>
          </ac:picMkLst>
        </pc:picChg>
        <pc:cxnChg chg="add mod">
          <ac:chgData name="Laetitia Bokestael" userId="6a096805-fffc-4000-80b1-9ff9f98bf1fe" providerId="ADAL" clId="{2F8FA1B4-98C7-4C0E-A076-6EC24D6A8821}" dt="2024-04-24T11:58:41.821" v="6795" actId="11529"/>
          <ac:cxnSpMkLst>
            <pc:docMk/>
            <pc:sldMk cId="2698624671" sldId="267"/>
            <ac:cxnSpMk id="9" creationId="{D95A772A-6D1C-8631-2026-C42891AC2CF1}"/>
          </ac:cxnSpMkLst>
        </pc:cxnChg>
      </pc:sldChg>
      <pc:sldChg chg="del">
        <pc:chgData name="Laetitia Bokestael" userId="6a096805-fffc-4000-80b1-9ff9f98bf1fe" providerId="ADAL" clId="{2F8FA1B4-98C7-4C0E-A076-6EC24D6A8821}" dt="2024-04-24T07:33:46.690" v="39" actId="2696"/>
        <pc:sldMkLst>
          <pc:docMk/>
          <pc:sldMk cId="0" sldId="268"/>
        </pc:sldMkLst>
      </pc:sldChg>
      <pc:sldChg chg="del">
        <pc:chgData name="Laetitia Bokestael" userId="6a096805-fffc-4000-80b1-9ff9f98bf1fe" providerId="ADAL" clId="{2F8FA1B4-98C7-4C0E-A076-6EC24D6A8821}" dt="2024-04-24T08:08:04.075" v="115" actId="47"/>
        <pc:sldMkLst>
          <pc:docMk/>
          <pc:sldMk cId="3515449786" sldId="268"/>
        </pc:sldMkLst>
      </pc:sldChg>
      <pc:sldChg chg="del">
        <pc:chgData name="Laetitia Bokestael" userId="6a096805-fffc-4000-80b1-9ff9f98bf1fe" providerId="ADAL" clId="{2F8FA1B4-98C7-4C0E-A076-6EC24D6A8821}" dt="2024-04-24T07:33:46.690" v="39" actId="2696"/>
        <pc:sldMkLst>
          <pc:docMk/>
          <pc:sldMk cId="0" sldId="269"/>
        </pc:sldMkLst>
      </pc:sldChg>
      <pc:sldChg chg="del">
        <pc:chgData name="Laetitia Bokestael" userId="6a096805-fffc-4000-80b1-9ff9f98bf1fe" providerId="ADAL" clId="{2F8FA1B4-98C7-4C0E-A076-6EC24D6A8821}" dt="2024-04-24T08:08:04.952" v="116" actId="47"/>
        <pc:sldMkLst>
          <pc:docMk/>
          <pc:sldMk cId="3970732582" sldId="269"/>
        </pc:sldMkLst>
      </pc:sldChg>
      <pc:sldChg chg="del">
        <pc:chgData name="Laetitia Bokestael" userId="6a096805-fffc-4000-80b1-9ff9f98bf1fe" providerId="ADAL" clId="{2F8FA1B4-98C7-4C0E-A076-6EC24D6A8821}" dt="2024-04-24T07:33:46.690" v="39" actId="2696"/>
        <pc:sldMkLst>
          <pc:docMk/>
          <pc:sldMk cId="0" sldId="270"/>
        </pc:sldMkLst>
      </pc:sldChg>
      <pc:sldChg chg="del">
        <pc:chgData name="Laetitia Bokestael" userId="6a096805-fffc-4000-80b1-9ff9f98bf1fe" providerId="ADAL" clId="{2F8FA1B4-98C7-4C0E-A076-6EC24D6A8821}" dt="2024-04-24T08:08:06.398" v="117" actId="47"/>
        <pc:sldMkLst>
          <pc:docMk/>
          <pc:sldMk cId="625981899" sldId="270"/>
        </pc:sldMkLst>
      </pc:sldChg>
      <pc:sldChg chg="del">
        <pc:chgData name="Laetitia Bokestael" userId="6a096805-fffc-4000-80b1-9ff9f98bf1fe" providerId="ADAL" clId="{2F8FA1B4-98C7-4C0E-A076-6EC24D6A8821}" dt="2024-04-24T07:33:46.690" v="39" actId="2696"/>
        <pc:sldMkLst>
          <pc:docMk/>
          <pc:sldMk cId="0" sldId="271"/>
        </pc:sldMkLst>
      </pc:sldChg>
      <pc:sldChg chg="del">
        <pc:chgData name="Laetitia Bokestael" userId="6a096805-fffc-4000-80b1-9ff9f98bf1fe" providerId="ADAL" clId="{2F8FA1B4-98C7-4C0E-A076-6EC24D6A8821}" dt="2024-04-24T08:08:07.787" v="118" actId="47"/>
        <pc:sldMkLst>
          <pc:docMk/>
          <pc:sldMk cId="3339809519" sldId="271"/>
        </pc:sldMkLst>
      </pc:sldChg>
      <pc:sldChg chg="del">
        <pc:chgData name="Laetitia Bokestael" userId="6a096805-fffc-4000-80b1-9ff9f98bf1fe" providerId="ADAL" clId="{2F8FA1B4-98C7-4C0E-A076-6EC24D6A8821}" dt="2024-04-24T07:33:46.690" v="39" actId="2696"/>
        <pc:sldMkLst>
          <pc:docMk/>
          <pc:sldMk cId="0" sldId="272"/>
        </pc:sldMkLst>
      </pc:sldChg>
      <pc:sldChg chg="del">
        <pc:chgData name="Laetitia Bokestael" userId="6a096805-fffc-4000-80b1-9ff9f98bf1fe" providerId="ADAL" clId="{2F8FA1B4-98C7-4C0E-A076-6EC24D6A8821}" dt="2024-04-24T08:08:09.434" v="119" actId="47"/>
        <pc:sldMkLst>
          <pc:docMk/>
          <pc:sldMk cId="883442807" sldId="272"/>
        </pc:sldMkLst>
      </pc:sldChg>
      <pc:sldChg chg="del">
        <pc:chgData name="Laetitia Bokestael" userId="6a096805-fffc-4000-80b1-9ff9f98bf1fe" providerId="ADAL" clId="{2F8FA1B4-98C7-4C0E-A076-6EC24D6A8821}" dt="2024-04-24T07:33:46.690" v="39" actId="2696"/>
        <pc:sldMkLst>
          <pc:docMk/>
          <pc:sldMk cId="0" sldId="273"/>
        </pc:sldMkLst>
      </pc:sldChg>
      <pc:sldChg chg="del">
        <pc:chgData name="Laetitia Bokestael" userId="6a096805-fffc-4000-80b1-9ff9f98bf1fe" providerId="ADAL" clId="{2F8FA1B4-98C7-4C0E-A076-6EC24D6A8821}" dt="2024-04-24T08:08:10.683" v="120" actId="47"/>
        <pc:sldMkLst>
          <pc:docMk/>
          <pc:sldMk cId="223611363" sldId="273"/>
        </pc:sldMkLst>
      </pc:sldChg>
      <pc:sldChg chg="del">
        <pc:chgData name="Laetitia Bokestael" userId="6a096805-fffc-4000-80b1-9ff9f98bf1fe" providerId="ADAL" clId="{2F8FA1B4-98C7-4C0E-A076-6EC24D6A8821}" dt="2024-04-24T07:23:42.545" v="4" actId="47"/>
        <pc:sldMkLst>
          <pc:docMk/>
          <pc:sldMk cId="0" sldId="274"/>
        </pc:sldMkLst>
      </pc:sldChg>
      <pc:sldChg chg="addSp delSp modSp mod modTransition addAnim delAnim modAnim delCm modNotesTx">
        <pc:chgData name="Laetitia Bokestael" userId="6a096805-fffc-4000-80b1-9ff9f98bf1fe" providerId="ADAL" clId="{2F8FA1B4-98C7-4C0E-A076-6EC24D6A8821}" dt="2024-05-03T07:38:16.990" v="8031"/>
        <pc:sldMkLst>
          <pc:docMk/>
          <pc:sldMk cId="0" sldId="275"/>
        </pc:sldMkLst>
        <pc:spChg chg="mod">
          <ac:chgData name="Laetitia Bokestael" userId="6a096805-fffc-4000-80b1-9ff9f98bf1fe" providerId="ADAL" clId="{2F8FA1B4-98C7-4C0E-A076-6EC24D6A8821}" dt="2024-04-24T12:10:29.988" v="7174" actId="1076"/>
          <ac:spMkLst>
            <pc:docMk/>
            <pc:sldMk cId="0" sldId="275"/>
            <ac:spMk id="2" creationId="{00000000-0000-0000-0000-000000000000}"/>
          </ac:spMkLst>
        </pc:spChg>
        <pc:spChg chg="add del mod">
          <ac:chgData name="Laetitia Bokestael" userId="6a096805-fffc-4000-80b1-9ff9f98bf1fe" providerId="ADAL" clId="{2F8FA1B4-98C7-4C0E-A076-6EC24D6A8821}" dt="2024-04-24T09:10:00.603" v="1703" actId="478"/>
          <ac:spMkLst>
            <pc:docMk/>
            <pc:sldMk cId="0" sldId="275"/>
            <ac:spMk id="8" creationId="{4FD9C30B-87E2-859A-0DF2-47D8EB6EAD19}"/>
          </ac:spMkLst>
        </pc:spChg>
        <pc:spChg chg="add del mod ord">
          <ac:chgData name="Laetitia Bokestael" userId="6a096805-fffc-4000-80b1-9ff9f98bf1fe" providerId="ADAL" clId="{2F8FA1B4-98C7-4C0E-A076-6EC24D6A8821}" dt="2024-04-24T12:08:38.160" v="7078" actId="478"/>
          <ac:spMkLst>
            <pc:docMk/>
            <pc:sldMk cId="0" sldId="275"/>
            <ac:spMk id="9" creationId="{2965BE89-4505-F868-13E3-3FF9E24F566F}"/>
          </ac:spMkLst>
        </pc:spChg>
        <pc:spChg chg="add del mod">
          <ac:chgData name="Laetitia Bokestael" userId="6a096805-fffc-4000-80b1-9ff9f98bf1fe" providerId="ADAL" clId="{2F8FA1B4-98C7-4C0E-A076-6EC24D6A8821}" dt="2024-04-24T12:09:28.807" v="7120" actId="478"/>
          <ac:spMkLst>
            <pc:docMk/>
            <pc:sldMk cId="0" sldId="275"/>
            <ac:spMk id="10" creationId="{FFB18E2D-C5C9-8118-8406-CA024FB495F8}"/>
          </ac:spMkLst>
        </pc:spChg>
        <pc:spChg chg="add del mod">
          <ac:chgData name="Laetitia Bokestael" userId="6a096805-fffc-4000-80b1-9ff9f98bf1fe" providerId="ADAL" clId="{2F8FA1B4-98C7-4C0E-A076-6EC24D6A8821}" dt="2024-04-24T12:09:49.202" v="7125" actId="478"/>
          <ac:spMkLst>
            <pc:docMk/>
            <pc:sldMk cId="0" sldId="275"/>
            <ac:spMk id="11" creationId="{DAD8C6D6-70C7-B3EB-0010-D9E3EE364466}"/>
          </ac:spMkLst>
        </pc:spChg>
        <pc:spChg chg="add del mod">
          <ac:chgData name="Laetitia Bokestael" userId="6a096805-fffc-4000-80b1-9ff9f98bf1fe" providerId="ADAL" clId="{2F8FA1B4-98C7-4C0E-A076-6EC24D6A8821}" dt="2024-04-24T12:08:55.634" v="7082" actId="478"/>
          <ac:spMkLst>
            <pc:docMk/>
            <pc:sldMk cId="0" sldId="275"/>
            <ac:spMk id="12" creationId="{8BA1A830-DEDF-FEEE-1E27-8F8B4C97ED0E}"/>
          </ac:spMkLst>
        </pc:spChg>
        <pc:spChg chg="add mod">
          <ac:chgData name="Laetitia Bokestael" userId="6a096805-fffc-4000-80b1-9ff9f98bf1fe" providerId="ADAL" clId="{2F8FA1B4-98C7-4C0E-A076-6EC24D6A8821}" dt="2024-04-24T12:09:07.635" v="7086" actId="404"/>
          <ac:spMkLst>
            <pc:docMk/>
            <pc:sldMk cId="0" sldId="275"/>
            <ac:spMk id="13" creationId="{BB0EFDBB-829E-4320-7D0C-2035E8250EF2}"/>
          </ac:spMkLst>
        </pc:spChg>
        <pc:spChg chg="add mod">
          <ac:chgData name="Laetitia Bokestael" userId="6a096805-fffc-4000-80b1-9ff9f98bf1fe" providerId="ADAL" clId="{2F8FA1B4-98C7-4C0E-A076-6EC24D6A8821}" dt="2024-04-24T12:09:41.935" v="7124" actId="14100"/>
          <ac:spMkLst>
            <pc:docMk/>
            <pc:sldMk cId="0" sldId="275"/>
            <ac:spMk id="14" creationId="{F79FE073-A926-9796-E5FB-9E349088A6AD}"/>
          </ac:spMkLst>
        </pc:spChg>
        <pc:spChg chg="add mod">
          <ac:chgData name="Laetitia Bokestael" userId="6a096805-fffc-4000-80b1-9ff9f98bf1fe" providerId="ADAL" clId="{2F8FA1B4-98C7-4C0E-A076-6EC24D6A8821}" dt="2024-04-24T12:13:28.694" v="7229" actId="14100"/>
          <ac:spMkLst>
            <pc:docMk/>
            <pc:sldMk cId="0" sldId="275"/>
            <ac:spMk id="15" creationId="{3F88D92A-A571-37CA-607F-B90D31CFEDB9}"/>
          </ac:spMkLst>
        </pc:spChg>
        <pc:spChg chg="add mod">
          <ac:chgData name="Laetitia Bokestael" userId="6a096805-fffc-4000-80b1-9ff9f98bf1fe" providerId="ADAL" clId="{2F8FA1B4-98C7-4C0E-A076-6EC24D6A8821}" dt="2024-04-24T12:10:04.323" v="7131" actId="1076"/>
          <ac:spMkLst>
            <pc:docMk/>
            <pc:sldMk cId="0" sldId="275"/>
            <ac:spMk id="16" creationId="{EB26C56B-A8D5-C709-E98E-D04856BCEBD2}"/>
          </ac:spMkLst>
        </pc:spChg>
        <pc:grpChg chg="mod">
          <ac:chgData name="Laetitia Bokestael" userId="6a096805-fffc-4000-80b1-9ff9f98bf1fe" providerId="ADAL" clId="{2F8FA1B4-98C7-4C0E-A076-6EC24D6A8821}" dt="2024-04-24T12:06:25.128" v="7042" actId="1076"/>
          <ac:grpSpMkLst>
            <pc:docMk/>
            <pc:sldMk cId="0" sldId="275"/>
            <ac:grpSpMk id="3" creationId="{00000000-0000-0000-0000-000000000000}"/>
          </ac:grpSpMkLst>
        </pc:grpChg>
        <pc:picChg chg="add mod">
          <ac:chgData name="Laetitia Bokestael" userId="6a096805-fffc-4000-80b1-9ff9f98bf1fe" providerId="ADAL" clId="{2F8FA1B4-98C7-4C0E-A076-6EC24D6A8821}" dt="2024-05-03T07:38:16.990" v="8031"/>
          <ac:picMkLst>
            <pc:docMk/>
            <pc:sldMk cId="0" sldId="275"/>
            <ac:picMk id="12" creationId="{01AC935B-30CB-64FE-50E4-DCADE0C31E18}"/>
          </ac:picMkLst>
        </pc:picChg>
        <pc:picChg chg="add del mod">
          <ac:chgData name="Laetitia Bokestael" userId="6a096805-fffc-4000-80b1-9ff9f98bf1fe" providerId="ADAL" clId="{2F8FA1B4-98C7-4C0E-A076-6EC24D6A8821}" dt="2024-05-03T07:24:37.340" v="7880"/>
          <ac:picMkLst>
            <pc:docMk/>
            <pc:sldMk cId="0" sldId="275"/>
            <ac:picMk id="18" creationId="{CCECC522-F898-5850-28BC-DAD273F160CA}"/>
          </ac:picMkLst>
        </pc:picChg>
        <pc:extLst>
          <p:ext xmlns:p="http://schemas.openxmlformats.org/presentationml/2006/main" uri="{D6D511B9-2390-475A-947B-AFAB55BFBCF1}">
            <pc226:cmChg xmlns:pc226="http://schemas.microsoft.com/office/powerpoint/2022/06/main/command" chg="del">
              <pc226:chgData name="Laetitia Bokestael" userId="6a096805-fffc-4000-80b1-9ff9f98bf1fe" providerId="ADAL" clId="{2F8FA1B4-98C7-4C0E-A076-6EC24D6A8821}" dt="2024-05-02T10:03:11.197" v="7696"/>
              <pc2:cmMkLst xmlns:pc2="http://schemas.microsoft.com/office/powerpoint/2019/9/main/command">
                <pc:docMk/>
                <pc:sldMk cId="0" sldId="275"/>
                <pc2:cmMk id="{39898849-0AE6-4ACC-8402-5C6A0E345AF7}"/>
              </pc2:cmMkLst>
            </pc226:cmChg>
          </p:ext>
        </pc:extLst>
      </pc:sldChg>
      <pc:sldChg chg="addSp delSp modSp mod modTransition modAnim modNotesTx">
        <pc:chgData name="Laetitia Bokestael" userId="6a096805-fffc-4000-80b1-9ff9f98bf1fe" providerId="ADAL" clId="{2F8FA1B4-98C7-4C0E-A076-6EC24D6A8821}" dt="2024-05-03T07:47:35.254" v="8147"/>
        <pc:sldMkLst>
          <pc:docMk/>
          <pc:sldMk cId="0" sldId="276"/>
        </pc:sldMkLst>
        <pc:graphicFrameChg chg="modGraphic">
          <ac:chgData name="Laetitia Bokestael" userId="6a096805-fffc-4000-80b1-9ff9f98bf1fe" providerId="ADAL" clId="{2F8FA1B4-98C7-4C0E-A076-6EC24D6A8821}" dt="2024-04-24T09:10:18.637" v="1704" actId="14100"/>
          <ac:graphicFrameMkLst>
            <pc:docMk/>
            <pc:sldMk cId="0" sldId="276"/>
            <ac:graphicFrameMk id="5" creationId="{00000000-0000-0000-0000-000000000000}"/>
          </ac:graphicFrameMkLst>
        </pc:graphicFrameChg>
        <pc:graphicFrameChg chg="modGraphic">
          <ac:chgData name="Laetitia Bokestael" userId="6a096805-fffc-4000-80b1-9ff9f98bf1fe" providerId="ADAL" clId="{2F8FA1B4-98C7-4C0E-A076-6EC24D6A8821}" dt="2024-04-24T07:24:04.101" v="6" actId="14734"/>
          <ac:graphicFrameMkLst>
            <pc:docMk/>
            <pc:sldMk cId="0" sldId="276"/>
            <ac:graphicFrameMk id="6" creationId="{00000000-0000-0000-0000-000000000000}"/>
          </ac:graphicFrameMkLst>
        </pc:graphicFrameChg>
        <pc:picChg chg="add del mod">
          <ac:chgData name="Laetitia Bokestael" userId="6a096805-fffc-4000-80b1-9ff9f98bf1fe" providerId="ADAL" clId="{2F8FA1B4-98C7-4C0E-A076-6EC24D6A8821}" dt="2024-05-03T07:24:37.340" v="7880"/>
          <ac:picMkLst>
            <pc:docMk/>
            <pc:sldMk cId="0" sldId="276"/>
            <ac:picMk id="11" creationId="{0DFF9F65-1089-3190-09E8-C5353C95E2DC}"/>
          </ac:picMkLst>
        </pc:picChg>
        <pc:picChg chg="add del mod">
          <ac:chgData name="Laetitia Bokestael" userId="6a096805-fffc-4000-80b1-9ff9f98bf1fe" providerId="ADAL" clId="{2F8FA1B4-98C7-4C0E-A076-6EC24D6A8821}" dt="2024-05-03T07:39:03.329" v="8103"/>
          <ac:picMkLst>
            <pc:docMk/>
            <pc:sldMk cId="0" sldId="276"/>
            <ac:picMk id="12" creationId="{41E092BE-28C7-A487-5C5B-779C76871BBB}"/>
          </ac:picMkLst>
        </pc:picChg>
        <pc:picChg chg="add del mod">
          <ac:chgData name="Laetitia Bokestael" userId="6a096805-fffc-4000-80b1-9ff9f98bf1fe" providerId="ADAL" clId="{2F8FA1B4-98C7-4C0E-A076-6EC24D6A8821}" dt="2024-05-03T07:39:57.549" v="8106"/>
          <ac:picMkLst>
            <pc:docMk/>
            <pc:sldMk cId="0" sldId="276"/>
            <ac:picMk id="17" creationId="{FEA485F9-2C5B-EF3F-C492-16663F6618F7}"/>
          </ac:picMkLst>
        </pc:picChg>
        <pc:picChg chg="add del mod ord">
          <ac:chgData name="Laetitia Bokestael" userId="6a096805-fffc-4000-80b1-9ff9f98bf1fe" providerId="ADAL" clId="{2F8FA1B4-98C7-4C0E-A076-6EC24D6A8821}" dt="2024-05-03T07:41:13.228" v="8107"/>
          <ac:picMkLst>
            <pc:docMk/>
            <pc:sldMk cId="0" sldId="276"/>
            <ac:picMk id="20" creationId="{8ED9AEBF-AFF7-F396-EBFE-F04D329B393A}"/>
          </ac:picMkLst>
        </pc:picChg>
        <pc:picChg chg="add del mod">
          <ac:chgData name="Laetitia Bokestael" userId="6a096805-fffc-4000-80b1-9ff9f98bf1fe" providerId="ADAL" clId="{2F8FA1B4-98C7-4C0E-A076-6EC24D6A8821}" dt="2024-05-03T07:42:23.147" v="8141"/>
          <ac:picMkLst>
            <pc:docMk/>
            <pc:sldMk cId="0" sldId="276"/>
            <ac:picMk id="21" creationId="{C6F4890A-783E-F067-83E0-404C274624EF}"/>
          </ac:picMkLst>
        </pc:picChg>
        <pc:picChg chg="add del mod">
          <ac:chgData name="Laetitia Bokestael" userId="6a096805-fffc-4000-80b1-9ff9f98bf1fe" providerId="ADAL" clId="{2F8FA1B4-98C7-4C0E-A076-6EC24D6A8821}" dt="2024-05-03T07:43:32.389" v="8144"/>
          <ac:picMkLst>
            <pc:docMk/>
            <pc:sldMk cId="0" sldId="276"/>
            <ac:picMk id="26" creationId="{C946421C-DA71-27CC-ADE7-6CEA3229F409}"/>
          </ac:picMkLst>
        </pc:picChg>
        <pc:picChg chg="add del mod ord">
          <ac:chgData name="Laetitia Bokestael" userId="6a096805-fffc-4000-80b1-9ff9f98bf1fe" providerId="ADAL" clId="{2F8FA1B4-98C7-4C0E-A076-6EC24D6A8821}" dt="2024-05-03T07:44:49.185" v="8145"/>
          <ac:picMkLst>
            <pc:docMk/>
            <pc:sldMk cId="0" sldId="276"/>
            <ac:picMk id="29" creationId="{6760EACA-95D7-1247-8C6D-40A98537C9E8}"/>
          </ac:picMkLst>
        </pc:picChg>
        <pc:picChg chg="add del mod">
          <ac:chgData name="Laetitia Bokestael" userId="6a096805-fffc-4000-80b1-9ff9f98bf1fe" providerId="ADAL" clId="{2F8FA1B4-98C7-4C0E-A076-6EC24D6A8821}" dt="2024-05-03T07:46:14.290" v="8146"/>
          <ac:picMkLst>
            <pc:docMk/>
            <pc:sldMk cId="0" sldId="276"/>
            <ac:picMk id="30" creationId="{C575D2B7-C9DB-7EAE-5784-37C973437C83}"/>
          </ac:picMkLst>
        </pc:picChg>
        <pc:picChg chg="add mod">
          <ac:chgData name="Laetitia Bokestael" userId="6a096805-fffc-4000-80b1-9ff9f98bf1fe" providerId="ADAL" clId="{2F8FA1B4-98C7-4C0E-A076-6EC24D6A8821}" dt="2024-05-03T07:47:35.254" v="8147"/>
          <ac:picMkLst>
            <pc:docMk/>
            <pc:sldMk cId="0" sldId="276"/>
            <ac:picMk id="35" creationId="{A70BC1DA-4B3A-82E2-B8EB-B401ED6F7594}"/>
          </ac:picMkLst>
        </pc:picChg>
        <pc:picChg chg="add mod">
          <ac:chgData name="Laetitia Bokestael" userId="6a096805-fffc-4000-80b1-9ff9f98bf1fe" providerId="ADAL" clId="{2F8FA1B4-98C7-4C0E-A076-6EC24D6A8821}" dt="2024-04-24T09:19:35.194" v="1882" actId="14100"/>
          <ac:picMkLst>
            <pc:docMk/>
            <pc:sldMk cId="0" sldId="276"/>
            <ac:picMk id="2050" creationId="{BD441C66-EAE1-22E0-3154-5407709C50DC}"/>
          </ac:picMkLst>
        </pc:picChg>
      </pc:sldChg>
      <pc:sldChg chg="del">
        <pc:chgData name="Laetitia Bokestael" userId="6a096805-fffc-4000-80b1-9ff9f98bf1fe" providerId="ADAL" clId="{2F8FA1B4-98C7-4C0E-A076-6EC24D6A8821}" dt="2024-04-24T07:24:22.204" v="7" actId="47"/>
        <pc:sldMkLst>
          <pc:docMk/>
          <pc:sldMk cId="0" sldId="277"/>
        </pc:sldMkLst>
      </pc:sldChg>
      <pc:sldChg chg="addSp delSp modSp mod modTransition modAnim modNotesTx">
        <pc:chgData name="Laetitia Bokestael" userId="6a096805-fffc-4000-80b1-9ff9f98bf1fe" providerId="ADAL" clId="{2F8FA1B4-98C7-4C0E-A076-6EC24D6A8821}" dt="2024-05-03T07:52:45.517" v="8174"/>
        <pc:sldMkLst>
          <pc:docMk/>
          <pc:sldMk cId="0" sldId="278"/>
        </pc:sldMkLst>
        <pc:picChg chg="add del mod">
          <ac:chgData name="Laetitia Bokestael" userId="6a096805-fffc-4000-80b1-9ff9f98bf1fe" providerId="ADAL" clId="{2F8FA1B4-98C7-4C0E-A076-6EC24D6A8821}" dt="2024-05-03T07:24:37.340" v="7880"/>
          <ac:picMkLst>
            <pc:docMk/>
            <pc:sldMk cId="0" sldId="278"/>
            <ac:picMk id="5" creationId="{B6AD475B-8B79-9C46-6DD6-F36FC242FD80}"/>
          </ac:picMkLst>
        </pc:picChg>
        <pc:picChg chg="add del mod">
          <ac:chgData name="Laetitia Bokestael" userId="6a096805-fffc-4000-80b1-9ff9f98bf1fe" providerId="ADAL" clId="{2F8FA1B4-98C7-4C0E-A076-6EC24D6A8821}" dt="2024-05-03T07:49:24.825" v="8150"/>
          <ac:picMkLst>
            <pc:docMk/>
            <pc:sldMk cId="0" sldId="278"/>
            <ac:picMk id="10" creationId="{3DACE2A3-7DFF-D052-56CB-C9DB68D4C354}"/>
          </ac:picMkLst>
        </pc:picChg>
        <pc:picChg chg="add del mod ord">
          <ac:chgData name="Laetitia Bokestael" userId="6a096805-fffc-4000-80b1-9ff9f98bf1fe" providerId="ADAL" clId="{2F8FA1B4-98C7-4C0E-A076-6EC24D6A8821}" dt="2024-05-03T07:49:56.491" v="8151"/>
          <ac:picMkLst>
            <pc:docMk/>
            <pc:sldMk cId="0" sldId="278"/>
            <ac:picMk id="13" creationId="{3BE6F8D4-D916-156A-9931-E334CEC30FF7}"/>
          </ac:picMkLst>
        </pc:picChg>
        <pc:picChg chg="add del mod">
          <ac:chgData name="Laetitia Bokestael" userId="6a096805-fffc-4000-80b1-9ff9f98bf1fe" providerId="ADAL" clId="{2F8FA1B4-98C7-4C0E-A076-6EC24D6A8821}" dt="2024-05-03T07:50:21.005" v="8159"/>
          <ac:picMkLst>
            <pc:docMk/>
            <pc:sldMk cId="0" sldId="278"/>
            <ac:picMk id="14" creationId="{4C1E1851-FFEF-72B0-CF57-04C0FF0652B6}"/>
          </ac:picMkLst>
        </pc:picChg>
        <pc:picChg chg="add del mod ord">
          <ac:chgData name="Laetitia Bokestael" userId="6a096805-fffc-4000-80b1-9ff9f98bf1fe" providerId="ADAL" clId="{2F8FA1B4-98C7-4C0E-A076-6EC24D6A8821}" dt="2024-05-03T07:50:57.722" v="8160"/>
          <ac:picMkLst>
            <pc:docMk/>
            <pc:sldMk cId="0" sldId="278"/>
            <ac:picMk id="18" creationId="{D6DEA9F4-AEB3-6645-A4FF-30CC7241EE23}"/>
          </ac:picMkLst>
        </pc:picChg>
        <pc:picChg chg="add del mod">
          <ac:chgData name="Laetitia Bokestael" userId="6a096805-fffc-4000-80b1-9ff9f98bf1fe" providerId="ADAL" clId="{2F8FA1B4-98C7-4C0E-A076-6EC24D6A8821}" dt="2024-05-03T07:51:32.093" v="8166"/>
          <ac:picMkLst>
            <pc:docMk/>
            <pc:sldMk cId="0" sldId="278"/>
            <ac:picMk id="19" creationId="{31E5011D-6708-6CED-821A-A68FECBE41B2}"/>
          </ac:picMkLst>
        </pc:picChg>
        <pc:picChg chg="add del mod ord">
          <ac:chgData name="Laetitia Bokestael" userId="6a096805-fffc-4000-80b1-9ff9f98bf1fe" providerId="ADAL" clId="{2F8FA1B4-98C7-4C0E-A076-6EC24D6A8821}" dt="2024-05-03T07:51:58.531" v="8167"/>
          <ac:picMkLst>
            <pc:docMk/>
            <pc:sldMk cId="0" sldId="278"/>
            <ac:picMk id="23" creationId="{AD6E654C-1169-DDF1-9FB7-8C299C43551E}"/>
          </ac:picMkLst>
        </pc:picChg>
        <pc:picChg chg="add del mod">
          <ac:chgData name="Laetitia Bokestael" userId="6a096805-fffc-4000-80b1-9ff9f98bf1fe" providerId="ADAL" clId="{2F8FA1B4-98C7-4C0E-A076-6EC24D6A8821}" dt="2024-05-03T07:52:14.333" v="8173"/>
          <ac:picMkLst>
            <pc:docMk/>
            <pc:sldMk cId="0" sldId="278"/>
            <ac:picMk id="24" creationId="{CB7BE902-FDE8-2565-CF49-EFEC265EB669}"/>
          </ac:picMkLst>
        </pc:picChg>
        <pc:picChg chg="add del mod ord">
          <ac:chgData name="Laetitia Bokestael" userId="6a096805-fffc-4000-80b1-9ff9f98bf1fe" providerId="ADAL" clId="{2F8FA1B4-98C7-4C0E-A076-6EC24D6A8821}" dt="2024-05-03T07:52:45.517" v="8174"/>
          <ac:picMkLst>
            <pc:docMk/>
            <pc:sldMk cId="0" sldId="278"/>
            <ac:picMk id="28" creationId="{BA344DF7-1127-0D96-EAE9-16A690358AE4}"/>
          </ac:picMkLst>
        </pc:picChg>
        <pc:picChg chg="add mod">
          <ac:chgData name="Laetitia Bokestael" userId="6a096805-fffc-4000-80b1-9ff9f98bf1fe" providerId="ADAL" clId="{2F8FA1B4-98C7-4C0E-A076-6EC24D6A8821}" dt="2024-05-03T07:52:45.517" v="8174"/>
          <ac:picMkLst>
            <pc:docMk/>
            <pc:sldMk cId="0" sldId="278"/>
            <ac:picMk id="29" creationId="{9B944D3A-B33F-2D65-2A53-99D5ACECF0ED}"/>
          </ac:picMkLst>
        </pc:picChg>
      </pc:sldChg>
      <pc:sldChg chg="addSp delSp modSp mod modTransition modAnim modNotesTx">
        <pc:chgData name="Laetitia Bokestael" userId="6a096805-fffc-4000-80b1-9ff9f98bf1fe" providerId="ADAL" clId="{2F8FA1B4-98C7-4C0E-A076-6EC24D6A8821}" dt="2024-05-03T07:57:07.392" v="8186"/>
        <pc:sldMkLst>
          <pc:docMk/>
          <pc:sldMk cId="0" sldId="279"/>
        </pc:sldMkLst>
        <pc:spChg chg="mod">
          <ac:chgData name="Laetitia Bokestael" userId="6a096805-fffc-4000-80b1-9ff9f98bf1fe" providerId="ADAL" clId="{2F8FA1B4-98C7-4C0E-A076-6EC24D6A8821}" dt="2024-04-24T12:12:58.281" v="7209" actId="20577"/>
          <ac:spMkLst>
            <pc:docMk/>
            <pc:sldMk cId="0" sldId="279"/>
            <ac:spMk id="8" creationId="{00000000-0000-0000-0000-000000000000}"/>
          </ac:spMkLst>
        </pc:spChg>
        <pc:spChg chg="add mod">
          <ac:chgData name="Laetitia Bokestael" userId="6a096805-fffc-4000-80b1-9ff9f98bf1fe" providerId="ADAL" clId="{2F8FA1B4-98C7-4C0E-A076-6EC24D6A8821}" dt="2024-05-03T07:21:54.024" v="7872" actId="1076"/>
          <ac:spMkLst>
            <pc:docMk/>
            <pc:sldMk cId="0" sldId="279"/>
            <ac:spMk id="9" creationId="{6A50F706-668B-BB92-6949-97BF89FCD7C0}"/>
          </ac:spMkLst>
        </pc:spChg>
        <pc:spChg chg="add mod">
          <ac:chgData name="Laetitia Bokestael" userId="6a096805-fffc-4000-80b1-9ff9f98bf1fe" providerId="ADAL" clId="{2F8FA1B4-98C7-4C0E-A076-6EC24D6A8821}" dt="2024-05-03T07:22:19.320" v="7875" actId="1076"/>
          <ac:spMkLst>
            <pc:docMk/>
            <pc:sldMk cId="0" sldId="279"/>
            <ac:spMk id="10" creationId="{71702F88-63C1-FB13-3BA0-B88B2BF723BD}"/>
          </ac:spMkLst>
        </pc:spChg>
        <pc:spChg chg="add mod">
          <ac:chgData name="Laetitia Bokestael" userId="6a096805-fffc-4000-80b1-9ff9f98bf1fe" providerId="ADAL" clId="{2F8FA1B4-98C7-4C0E-A076-6EC24D6A8821}" dt="2024-05-03T07:22:26.551" v="7876" actId="1076"/>
          <ac:spMkLst>
            <pc:docMk/>
            <pc:sldMk cId="0" sldId="279"/>
            <ac:spMk id="11" creationId="{B80F7591-C2BA-21EB-4496-BE94977D09F3}"/>
          </ac:spMkLst>
        </pc:spChg>
        <pc:grpChg chg="mod">
          <ac:chgData name="Laetitia Bokestael" userId="6a096805-fffc-4000-80b1-9ff9f98bf1fe" providerId="ADAL" clId="{2F8FA1B4-98C7-4C0E-A076-6EC24D6A8821}" dt="2024-04-24T12:13:05.983" v="7211" actId="14100"/>
          <ac:grpSpMkLst>
            <pc:docMk/>
            <pc:sldMk cId="0" sldId="279"/>
            <ac:grpSpMk id="6" creationId="{00000000-0000-0000-0000-000000000000}"/>
          </ac:grpSpMkLst>
        </pc:grpChg>
        <pc:graphicFrameChg chg="mod modGraphic">
          <ac:chgData name="Laetitia Bokestael" userId="6a096805-fffc-4000-80b1-9ff9f98bf1fe" providerId="ADAL" clId="{2F8FA1B4-98C7-4C0E-A076-6EC24D6A8821}" dt="2024-05-03T07:20:48.093" v="7812" actId="20577"/>
          <ac:graphicFrameMkLst>
            <pc:docMk/>
            <pc:sldMk cId="0" sldId="279"/>
            <ac:graphicFrameMk id="5" creationId="{00000000-0000-0000-0000-000000000000}"/>
          </ac:graphicFrameMkLst>
        </pc:graphicFrameChg>
        <pc:picChg chg="add del mod">
          <ac:chgData name="Laetitia Bokestael" userId="6a096805-fffc-4000-80b1-9ff9f98bf1fe" providerId="ADAL" clId="{2F8FA1B4-98C7-4C0E-A076-6EC24D6A8821}" dt="2024-05-03T07:24:37.340" v="7880"/>
          <ac:picMkLst>
            <pc:docMk/>
            <pc:sldMk cId="0" sldId="279"/>
            <ac:picMk id="12" creationId="{080966F9-875C-B054-EC3B-D55D14700B94}"/>
          </ac:picMkLst>
        </pc:picChg>
        <pc:picChg chg="add del mod">
          <ac:chgData name="Laetitia Bokestael" userId="6a096805-fffc-4000-80b1-9ff9f98bf1fe" providerId="ADAL" clId="{2F8FA1B4-98C7-4C0E-A076-6EC24D6A8821}" dt="2024-05-03T07:54:52.836" v="8181"/>
          <ac:picMkLst>
            <pc:docMk/>
            <pc:sldMk cId="0" sldId="279"/>
            <ac:picMk id="15" creationId="{683D9CDD-B68B-6D56-5656-3BFB49EED540}"/>
          </ac:picMkLst>
        </pc:picChg>
        <pc:picChg chg="add del mod ord">
          <ac:chgData name="Laetitia Bokestael" userId="6a096805-fffc-4000-80b1-9ff9f98bf1fe" providerId="ADAL" clId="{2F8FA1B4-98C7-4C0E-A076-6EC24D6A8821}" dt="2024-05-03T07:55:43.762" v="8182"/>
          <ac:picMkLst>
            <pc:docMk/>
            <pc:sldMk cId="0" sldId="279"/>
            <ac:picMk id="18" creationId="{AE94C233-F8DE-0320-86B5-1D692ACF6015}"/>
          </ac:picMkLst>
        </pc:picChg>
        <pc:picChg chg="add del mod">
          <ac:chgData name="Laetitia Bokestael" userId="6a096805-fffc-4000-80b1-9ff9f98bf1fe" providerId="ADAL" clId="{2F8FA1B4-98C7-4C0E-A076-6EC24D6A8821}" dt="2024-05-03T07:55:59.994" v="8185"/>
          <ac:picMkLst>
            <pc:docMk/>
            <pc:sldMk cId="0" sldId="279"/>
            <ac:picMk id="19" creationId="{9D63D892-ED0D-56A2-5326-F057FBCF37BB}"/>
          </ac:picMkLst>
        </pc:picChg>
        <pc:picChg chg="add del mod ord">
          <ac:chgData name="Laetitia Bokestael" userId="6a096805-fffc-4000-80b1-9ff9f98bf1fe" providerId="ADAL" clId="{2F8FA1B4-98C7-4C0E-A076-6EC24D6A8821}" dt="2024-05-03T07:57:07.392" v="8186"/>
          <ac:picMkLst>
            <pc:docMk/>
            <pc:sldMk cId="0" sldId="279"/>
            <ac:picMk id="23" creationId="{34050D69-5FE4-C178-2A3E-262ED7796027}"/>
          </ac:picMkLst>
        </pc:picChg>
        <pc:picChg chg="add mod">
          <ac:chgData name="Laetitia Bokestael" userId="6a096805-fffc-4000-80b1-9ff9f98bf1fe" providerId="ADAL" clId="{2F8FA1B4-98C7-4C0E-A076-6EC24D6A8821}" dt="2024-05-03T07:57:07.392" v="8186"/>
          <ac:picMkLst>
            <pc:docMk/>
            <pc:sldMk cId="0" sldId="279"/>
            <ac:picMk id="24" creationId="{753DFA4D-A525-FB34-C4CB-74F1EDDF7F8A}"/>
          </ac:picMkLst>
        </pc:picChg>
        <pc:cxnChg chg="add del mod">
          <ac:chgData name="Laetitia Bokestael" userId="6a096805-fffc-4000-80b1-9ff9f98bf1fe" providerId="ADAL" clId="{2F8FA1B4-98C7-4C0E-A076-6EC24D6A8821}" dt="2024-04-24T12:15:27.665" v="7255" actId="478"/>
          <ac:cxnSpMkLst>
            <pc:docMk/>
            <pc:sldMk cId="0" sldId="279"/>
            <ac:cxnSpMk id="10" creationId="{CA2B712A-51C6-2581-9EB5-337F5A25DB47}"/>
          </ac:cxnSpMkLst>
        </pc:cxnChg>
      </pc:sldChg>
      <pc:sldChg chg="delSp del mod">
        <pc:chgData name="Laetitia Bokestael" userId="6a096805-fffc-4000-80b1-9ff9f98bf1fe" providerId="ADAL" clId="{2F8FA1B4-98C7-4C0E-A076-6EC24D6A8821}" dt="2024-04-24T07:57:52.775" v="45" actId="47"/>
        <pc:sldMkLst>
          <pc:docMk/>
          <pc:sldMk cId="0" sldId="280"/>
        </pc:sldMkLst>
        <pc:picChg chg="del">
          <ac:chgData name="Laetitia Bokestael" userId="6a096805-fffc-4000-80b1-9ff9f98bf1fe" providerId="ADAL" clId="{2F8FA1B4-98C7-4C0E-A076-6EC24D6A8821}" dt="2024-04-24T07:57:50.026" v="44" actId="478"/>
          <ac:picMkLst>
            <pc:docMk/>
            <pc:sldMk cId="0" sldId="280"/>
            <ac:picMk id="9" creationId="{00000000-0000-0000-0000-000000000000}"/>
          </ac:picMkLst>
        </pc:picChg>
      </pc:sldChg>
      <pc:sldChg chg="del">
        <pc:chgData name="Laetitia Bokestael" userId="6a096805-fffc-4000-80b1-9ff9f98bf1fe" providerId="ADAL" clId="{2F8FA1B4-98C7-4C0E-A076-6EC24D6A8821}" dt="2024-04-24T09:58:33.353" v="4306" actId="47"/>
        <pc:sldMkLst>
          <pc:docMk/>
          <pc:sldMk cId="0" sldId="281"/>
        </pc:sldMkLst>
      </pc:sldChg>
      <pc:sldChg chg="del">
        <pc:chgData name="Laetitia Bokestael" userId="6a096805-fffc-4000-80b1-9ff9f98bf1fe" providerId="ADAL" clId="{2F8FA1B4-98C7-4C0E-A076-6EC24D6A8821}" dt="2024-04-24T07:58:41.514" v="74" actId="47"/>
        <pc:sldMkLst>
          <pc:docMk/>
          <pc:sldMk cId="0" sldId="282"/>
        </pc:sldMkLst>
      </pc:sldChg>
      <pc:sldChg chg="addSp delSp modSp mod modTransition modAnim modNotesTx">
        <pc:chgData name="Laetitia Bokestael" userId="6a096805-fffc-4000-80b1-9ff9f98bf1fe" providerId="ADAL" clId="{2F8FA1B4-98C7-4C0E-A076-6EC24D6A8821}" dt="2024-05-03T08:00:51.675" v="8236"/>
        <pc:sldMkLst>
          <pc:docMk/>
          <pc:sldMk cId="0" sldId="283"/>
        </pc:sldMkLst>
        <pc:spChg chg="mod">
          <ac:chgData name="Laetitia Bokestael" userId="6a096805-fffc-4000-80b1-9ff9f98bf1fe" providerId="ADAL" clId="{2F8FA1B4-98C7-4C0E-A076-6EC24D6A8821}" dt="2024-04-24T08:00:06.724" v="77" actId="790"/>
          <ac:spMkLst>
            <pc:docMk/>
            <pc:sldMk cId="0" sldId="283"/>
            <ac:spMk id="8" creationId="{00000000-0000-0000-0000-000000000000}"/>
          </ac:spMkLst>
        </pc:spChg>
        <pc:graphicFrameChg chg="modGraphic">
          <ac:chgData name="Laetitia Bokestael" userId="6a096805-fffc-4000-80b1-9ff9f98bf1fe" providerId="ADAL" clId="{2F8FA1B4-98C7-4C0E-A076-6EC24D6A8821}" dt="2024-04-24T07:59:51.176" v="76" actId="790"/>
          <ac:graphicFrameMkLst>
            <pc:docMk/>
            <pc:sldMk cId="0" sldId="283"/>
            <ac:graphicFrameMk id="5" creationId="{00000000-0000-0000-0000-000000000000}"/>
          </ac:graphicFrameMkLst>
        </pc:graphicFrameChg>
        <pc:picChg chg="add del mod">
          <ac:chgData name="Laetitia Bokestael" userId="6a096805-fffc-4000-80b1-9ff9f98bf1fe" providerId="ADAL" clId="{2F8FA1B4-98C7-4C0E-A076-6EC24D6A8821}" dt="2024-05-03T07:24:37.340" v="7880"/>
          <ac:picMkLst>
            <pc:docMk/>
            <pc:sldMk cId="0" sldId="283"/>
            <ac:picMk id="10" creationId="{A46481DC-9D81-27F3-7778-FC3E20F0FEA0}"/>
          </ac:picMkLst>
        </pc:picChg>
        <pc:picChg chg="add del mod">
          <ac:chgData name="Laetitia Bokestael" userId="6a096805-fffc-4000-80b1-9ff9f98bf1fe" providerId="ADAL" clId="{2F8FA1B4-98C7-4C0E-A076-6EC24D6A8821}" dt="2024-05-03T07:59:30.499" v="8193"/>
          <ac:picMkLst>
            <pc:docMk/>
            <pc:sldMk cId="0" sldId="283"/>
            <ac:picMk id="13" creationId="{8D95D681-CF91-4D60-F65F-CB314E00BBE4}"/>
          </ac:picMkLst>
        </pc:picChg>
        <pc:picChg chg="add del mod ord">
          <ac:chgData name="Laetitia Bokestael" userId="6a096805-fffc-4000-80b1-9ff9f98bf1fe" providerId="ADAL" clId="{2F8FA1B4-98C7-4C0E-A076-6EC24D6A8821}" dt="2024-05-03T07:59:47.690" v="8194"/>
          <ac:picMkLst>
            <pc:docMk/>
            <pc:sldMk cId="0" sldId="283"/>
            <ac:picMk id="16" creationId="{3DF79F9E-155E-18E1-23B8-6B5D50F4F214}"/>
          </ac:picMkLst>
        </pc:picChg>
        <pc:picChg chg="add del mod">
          <ac:chgData name="Laetitia Bokestael" userId="6a096805-fffc-4000-80b1-9ff9f98bf1fe" providerId="ADAL" clId="{2F8FA1B4-98C7-4C0E-A076-6EC24D6A8821}" dt="2024-05-03T08:00:16.285" v="8235"/>
          <ac:picMkLst>
            <pc:docMk/>
            <pc:sldMk cId="0" sldId="283"/>
            <ac:picMk id="17" creationId="{7BEFA28F-849C-9FC5-A249-A071533CF48A}"/>
          </ac:picMkLst>
        </pc:picChg>
        <pc:picChg chg="add del mod ord">
          <ac:chgData name="Laetitia Bokestael" userId="6a096805-fffc-4000-80b1-9ff9f98bf1fe" providerId="ADAL" clId="{2F8FA1B4-98C7-4C0E-A076-6EC24D6A8821}" dt="2024-05-03T08:00:51.675" v="8236"/>
          <ac:picMkLst>
            <pc:docMk/>
            <pc:sldMk cId="0" sldId="283"/>
            <ac:picMk id="21" creationId="{71A4C379-6637-4428-BF65-2FF390BDAE99}"/>
          </ac:picMkLst>
        </pc:picChg>
        <pc:picChg chg="add mod">
          <ac:chgData name="Laetitia Bokestael" userId="6a096805-fffc-4000-80b1-9ff9f98bf1fe" providerId="ADAL" clId="{2F8FA1B4-98C7-4C0E-A076-6EC24D6A8821}" dt="2024-05-03T08:00:51.675" v="8236"/>
          <ac:picMkLst>
            <pc:docMk/>
            <pc:sldMk cId="0" sldId="283"/>
            <ac:picMk id="22" creationId="{C2B9CD83-7500-6307-0C38-6AD76CACD023}"/>
          </ac:picMkLst>
        </pc:picChg>
      </pc:sldChg>
      <pc:sldChg chg="addSp delSp modSp add del mod modTransition modAnim modNotesTx">
        <pc:chgData name="Laetitia Bokestael" userId="6a096805-fffc-4000-80b1-9ff9f98bf1fe" providerId="ADAL" clId="{2F8FA1B4-98C7-4C0E-A076-6EC24D6A8821}" dt="2024-05-03T08:02:10.883" v="8245"/>
        <pc:sldMkLst>
          <pc:docMk/>
          <pc:sldMk cId="0" sldId="284"/>
        </pc:sldMkLst>
        <pc:spChg chg="mod">
          <ac:chgData name="Laetitia Bokestael" userId="6a096805-fffc-4000-80b1-9ff9f98bf1fe" providerId="ADAL" clId="{2F8FA1B4-98C7-4C0E-A076-6EC24D6A8821}" dt="2024-04-24T08:00:24.712" v="79" actId="1076"/>
          <ac:spMkLst>
            <pc:docMk/>
            <pc:sldMk cId="0" sldId="284"/>
            <ac:spMk id="7" creationId="{00000000-0000-0000-0000-000000000000}"/>
          </ac:spMkLst>
        </pc:spChg>
        <pc:spChg chg="mod">
          <ac:chgData name="Laetitia Bokestael" userId="6a096805-fffc-4000-80b1-9ff9f98bf1fe" providerId="ADAL" clId="{2F8FA1B4-98C7-4C0E-A076-6EC24D6A8821}" dt="2024-04-24T08:00:39.697" v="80" actId="790"/>
          <ac:spMkLst>
            <pc:docMk/>
            <pc:sldMk cId="0" sldId="284"/>
            <ac:spMk id="8" creationId="{00000000-0000-0000-0000-000000000000}"/>
          </ac:spMkLst>
        </pc:spChg>
        <pc:spChg chg="add del mod">
          <ac:chgData name="Laetitia Bokestael" userId="6a096805-fffc-4000-80b1-9ff9f98bf1fe" providerId="ADAL" clId="{2F8FA1B4-98C7-4C0E-A076-6EC24D6A8821}" dt="2024-04-24T08:02:06.396" v="87" actId="478"/>
          <ac:spMkLst>
            <pc:docMk/>
            <pc:sldMk cId="0" sldId="284"/>
            <ac:spMk id="10" creationId="{88F39FD6-76A1-435D-DC6B-C453E8955116}"/>
          </ac:spMkLst>
        </pc:spChg>
        <pc:spChg chg="mod">
          <ac:chgData name="Laetitia Bokestael" userId="6a096805-fffc-4000-80b1-9ff9f98bf1fe" providerId="ADAL" clId="{2F8FA1B4-98C7-4C0E-A076-6EC24D6A8821}" dt="2024-04-24T08:02:21.465" v="90" actId="14100"/>
          <ac:spMkLst>
            <pc:docMk/>
            <pc:sldMk cId="0" sldId="284"/>
            <ac:spMk id="12" creationId="{3688FFD6-4E3D-298F-8035-28BDCFEA5BE7}"/>
          </ac:spMkLst>
        </pc:spChg>
        <pc:spChg chg="mod">
          <ac:chgData name="Laetitia Bokestael" userId="6a096805-fffc-4000-80b1-9ff9f98bf1fe" providerId="ADAL" clId="{2F8FA1B4-98C7-4C0E-A076-6EC24D6A8821}" dt="2024-04-24T08:04:33.057" v="96" actId="790"/>
          <ac:spMkLst>
            <pc:docMk/>
            <pc:sldMk cId="0" sldId="284"/>
            <ac:spMk id="13" creationId="{30C8FA65-2CA4-0809-55E3-712D333D8CD6}"/>
          </ac:spMkLst>
        </pc:spChg>
        <pc:grpChg chg="add mod">
          <ac:chgData name="Laetitia Bokestael" userId="6a096805-fffc-4000-80b1-9ff9f98bf1fe" providerId="ADAL" clId="{2F8FA1B4-98C7-4C0E-A076-6EC24D6A8821}" dt="2024-04-24T11:05:32.834" v="4502" actId="1076"/>
          <ac:grpSpMkLst>
            <pc:docMk/>
            <pc:sldMk cId="0" sldId="284"/>
            <ac:grpSpMk id="11" creationId="{39BDCFB0-3239-CF85-9F14-C24EC7E1DB4A}"/>
          </ac:grpSpMkLst>
        </pc:grpChg>
        <pc:graphicFrameChg chg="del">
          <ac:chgData name="Laetitia Bokestael" userId="6a096805-fffc-4000-80b1-9ff9f98bf1fe" providerId="ADAL" clId="{2F8FA1B4-98C7-4C0E-A076-6EC24D6A8821}" dt="2024-04-24T07:31:20.380" v="36" actId="21"/>
          <ac:graphicFrameMkLst>
            <pc:docMk/>
            <pc:sldMk cId="0" sldId="284"/>
            <ac:graphicFrameMk id="5" creationId="{00000000-0000-0000-0000-000000000000}"/>
          </ac:graphicFrameMkLst>
        </pc:graphicFrameChg>
        <pc:picChg chg="add del mod">
          <ac:chgData name="Laetitia Bokestael" userId="6a096805-fffc-4000-80b1-9ff9f98bf1fe" providerId="ADAL" clId="{2F8FA1B4-98C7-4C0E-A076-6EC24D6A8821}" dt="2024-05-03T08:01:31.259" v="8244"/>
          <ac:picMkLst>
            <pc:docMk/>
            <pc:sldMk cId="0" sldId="284"/>
            <ac:picMk id="14" creationId="{00B2B8D4-15E9-FBE6-1139-8C97A22B035C}"/>
          </ac:picMkLst>
        </pc:picChg>
        <pc:picChg chg="add del mod">
          <ac:chgData name="Laetitia Bokestael" userId="6a096805-fffc-4000-80b1-9ff9f98bf1fe" providerId="ADAL" clId="{2F8FA1B4-98C7-4C0E-A076-6EC24D6A8821}" dt="2024-05-03T07:24:37.340" v="7880"/>
          <ac:picMkLst>
            <pc:docMk/>
            <pc:sldMk cId="0" sldId="284"/>
            <ac:picMk id="15" creationId="{FC38C0BA-7D74-D439-6CC3-298F6B046C76}"/>
          </ac:picMkLst>
        </pc:picChg>
        <pc:picChg chg="add del mod ord">
          <ac:chgData name="Laetitia Bokestael" userId="6a096805-fffc-4000-80b1-9ff9f98bf1fe" providerId="ADAL" clId="{2F8FA1B4-98C7-4C0E-A076-6EC24D6A8821}" dt="2024-05-03T08:02:10.883" v="8245"/>
          <ac:picMkLst>
            <pc:docMk/>
            <pc:sldMk cId="0" sldId="284"/>
            <ac:picMk id="19" creationId="{634EDE60-AF81-5CC7-57E3-53428E6D1AB7}"/>
          </ac:picMkLst>
        </pc:picChg>
        <pc:picChg chg="add mod">
          <ac:chgData name="Laetitia Bokestael" userId="6a096805-fffc-4000-80b1-9ff9f98bf1fe" providerId="ADAL" clId="{2F8FA1B4-98C7-4C0E-A076-6EC24D6A8821}" dt="2024-05-03T08:02:10.883" v="8245"/>
          <ac:picMkLst>
            <pc:docMk/>
            <pc:sldMk cId="0" sldId="284"/>
            <ac:picMk id="20" creationId="{4A2C7EB5-00D7-5581-9833-952832C42915}"/>
          </ac:picMkLst>
        </pc:picChg>
      </pc:sldChg>
      <pc:sldChg chg="del">
        <pc:chgData name="Laetitia Bokestael" userId="6a096805-fffc-4000-80b1-9ff9f98bf1fe" providerId="ADAL" clId="{2F8FA1B4-98C7-4C0E-A076-6EC24D6A8821}" dt="2024-04-24T07:25:35.098" v="8" actId="47"/>
        <pc:sldMkLst>
          <pc:docMk/>
          <pc:sldMk cId="0" sldId="285"/>
        </pc:sldMkLst>
      </pc:sldChg>
      <pc:sldChg chg="addSp delSp modSp modTransition modAnim modNotesTx">
        <pc:chgData name="Laetitia Bokestael" userId="6a096805-fffc-4000-80b1-9ff9f98bf1fe" providerId="ADAL" clId="{2F8FA1B4-98C7-4C0E-A076-6EC24D6A8821}" dt="2024-05-03T08:10:33.609" v="8407"/>
        <pc:sldMkLst>
          <pc:docMk/>
          <pc:sldMk cId="0" sldId="286"/>
        </pc:sldMkLst>
        <pc:picChg chg="add del mod">
          <ac:chgData name="Laetitia Bokestael" userId="6a096805-fffc-4000-80b1-9ff9f98bf1fe" providerId="ADAL" clId="{2F8FA1B4-98C7-4C0E-A076-6EC24D6A8821}" dt="2024-05-03T07:24:37.340" v="7880"/>
          <ac:picMkLst>
            <pc:docMk/>
            <pc:sldMk cId="0" sldId="286"/>
            <ac:picMk id="9" creationId="{16323D08-95E1-E92B-D5AC-4DCDF581F9E2}"/>
          </ac:picMkLst>
        </pc:picChg>
        <pc:picChg chg="add mod">
          <ac:chgData name="Laetitia Bokestael" userId="6a096805-fffc-4000-80b1-9ff9f98bf1fe" providerId="ADAL" clId="{2F8FA1B4-98C7-4C0E-A076-6EC24D6A8821}" dt="2024-05-03T08:10:33.609" v="8407"/>
          <ac:picMkLst>
            <pc:docMk/>
            <pc:sldMk cId="0" sldId="286"/>
            <ac:picMk id="13" creationId="{AACB6904-752D-61F7-7186-D12385E46B6A}"/>
          </ac:picMkLst>
        </pc:picChg>
      </pc:sldChg>
      <pc:sldChg chg="addSp delSp modSp mod modTransition modAnim modNotesTx">
        <pc:chgData name="Laetitia Bokestael" userId="6a096805-fffc-4000-80b1-9ff9f98bf1fe" providerId="ADAL" clId="{2F8FA1B4-98C7-4C0E-A076-6EC24D6A8821}" dt="2024-05-03T08:12:12.086" v="8428"/>
        <pc:sldMkLst>
          <pc:docMk/>
          <pc:sldMk cId="0" sldId="287"/>
        </pc:sldMkLst>
        <pc:graphicFrameChg chg="modGraphic">
          <ac:chgData name="Laetitia Bokestael" userId="6a096805-fffc-4000-80b1-9ff9f98bf1fe" providerId="ADAL" clId="{2F8FA1B4-98C7-4C0E-A076-6EC24D6A8821}" dt="2024-04-24T07:26:33.049" v="15" actId="14100"/>
          <ac:graphicFrameMkLst>
            <pc:docMk/>
            <pc:sldMk cId="0" sldId="287"/>
            <ac:graphicFrameMk id="5" creationId="{00000000-0000-0000-0000-000000000000}"/>
          </ac:graphicFrameMkLst>
        </pc:graphicFrameChg>
        <pc:graphicFrameChg chg="mod modGraphic">
          <ac:chgData name="Laetitia Bokestael" userId="6a096805-fffc-4000-80b1-9ff9f98bf1fe" providerId="ADAL" clId="{2F8FA1B4-98C7-4C0E-A076-6EC24D6A8821}" dt="2024-04-24T11:19:48.172" v="4999" actId="14100"/>
          <ac:graphicFrameMkLst>
            <pc:docMk/>
            <pc:sldMk cId="0" sldId="287"/>
            <ac:graphicFrameMk id="6" creationId="{00000000-0000-0000-0000-000000000000}"/>
          </ac:graphicFrameMkLst>
        </pc:graphicFrameChg>
        <pc:graphicFrameChg chg="mod modGraphic">
          <ac:chgData name="Laetitia Bokestael" userId="6a096805-fffc-4000-80b1-9ff9f98bf1fe" providerId="ADAL" clId="{2F8FA1B4-98C7-4C0E-A076-6EC24D6A8821}" dt="2024-04-24T07:26:29.508" v="14" actId="1076"/>
          <ac:graphicFrameMkLst>
            <pc:docMk/>
            <pc:sldMk cId="0" sldId="287"/>
            <ac:graphicFrameMk id="10" creationId="{00000000-0000-0000-0000-000000000000}"/>
          </ac:graphicFrameMkLst>
        </pc:graphicFrameChg>
        <pc:picChg chg="add del mod">
          <ac:chgData name="Laetitia Bokestael" userId="6a096805-fffc-4000-80b1-9ff9f98bf1fe" providerId="ADAL" clId="{2F8FA1B4-98C7-4C0E-A076-6EC24D6A8821}" dt="2024-05-03T07:24:37.340" v="7880"/>
          <ac:picMkLst>
            <pc:docMk/>
            <pc:sldMk cId="0" sldId="287"/>
            <ac:picMk id="12" creationId="{DBF524BF-8A90-A661-2837-EC2CBD4F7678}"/>
          </ac:picMkLst>
        </pc:picChg>
        <pc:picChg chg="add del mod">
          <ac:chgData name="Laetitia Bokestael" userId="6a096805-fffc-4000-80b1-9ff9f98bf1fe" providerId="ADAL" clId="{2F8FA1B4-98C7-4C0E-A076-6EC24D6A8821}" dt="2024-05-03T08:10:59.379" v="8410"/>
          <ac:picMkLst>
            <pc:docMk/>
            <pc:sldMk cId="0" sldId="287"/>
            <ac:picMk id="15" creationId="{18F3C830-9B70-7EFE-1881-A9ED68C3C9B0}"/>
          </ac:picMkLst>
        </pc:picChg>
        <pc:picChg chg="add del mod ord">
          <ac:chgData name="Laetitia Bokestael" userId="6a096805-fffc-4000-80b1-9ff9f98bf1fe" providerId="ADAL" clId="{2F8FA1B4-98C7-4C0E-A076-6EC24D6A8821}" dt="2024-05-03T08:11:21.529" v="8411"/>
          <ac:picMkLst>
            <pc:docMk/>
            <pc:sldMk cId="0" sldId="287"/>
            <ac:picMk id="18" creationId="{A09CF1CD-6F0F-3227-6827-8CC1F933CA47}"/>
          </ac:picMkLst>
        </pc:picChg>
        <pc:picChg chg="add del mod">
          <ac:chgData name="Laetitia Bokestael" userId="6a096805-fffc-4000-80b1-9ff9f98bf1fe" providerId="ADAL" clId="{2F8FA1B4-98C7-4C0E-A076-6EC24D6A8821}" dt="2024-05-03T08:11:48.429" v="8427"/>
          <ac:picMkLst>
            <pc:docMk/>
            <pc:sldMk cId="0" sldId="287"/>
            <ac:picMk id="19" creationId="{911688A3-19D2-E8A7-9FB8-E75104539214}"/>
          </ac:picMkLst>
        </pc:picChg>
        <pc:picChg chg="add del mod ord">
          <ac:chgData name="Laetitia Bokestael" userId="6a096805-fffc-4000-80b1-9ff9f98bf1fe" providerId="ADAL" clId="{2F8FA1B4-98C7-4C0E-A076-6EC24D6A8821}" dt="2024-05-03T08:12:12.086" v="8428"/>
          <ac:picMkLst>
            <pc:docMk/>
            <pc:sldMk cId="0" sldId="287"/>
            <ac:picMk id="23" creationId="{FC36D31C-BFD6-5BFB-4BD7-F9967EC2685F}"/>
          </ac:picMkLst>
        </pc:picChg>
        <pc:picChg chg="add mod">
          <ac:chgData name="Laetitia Bokestael" userId="6a096805-fffc-4000-80b1-9ff9f98bf1fe" providerId="ADAL" clId="{2F8FA1B4-98C7-4C0E-A076-6EC24D6A8821}" dt="2024-05-03T08:12:12.086" v="8428"/>
          <ac:picMkLst>
            <pc:docMk/>
            <pc:sldMk cId="0" sldId="287"/>
            <ac:picMk id="24" creationId="{865F2A0A-E963-8658-AF17-C6607BB199A3}"/>
          </ac:picMkLst>
        </pc:picChg>
      </pc:sldChg>
      <pc:sldChg chg="addSp delSp modSp modTransition modAnim modNotesTx">
        <pc:chgData name="Laetitia Bokestael" userId="6a096805-fffc-4000-80b1-9ff9f98bf1fe" providerId="ADAL" clId="{2F8FA1B4-98C7-4C0E-A076-6EC24D6A8821}" dt="2024-05-03T08:12:40.099" v="8429"/>
        <pc:sldMkLst>
          <pc:docMk/>
          <pc:sldMk cId="0" sldId="288"/>
        </pc:sldMkLst>
        <pc:picChg chg="add del mod">
          <ac:chgData name="Laetitia Bokestael" userId="6a096805-fffc-4000-80b1-9ff9f98bf1fe" providerId="ADAL" clId="{2F8FA1B4-98C7-4C0E-A076-6EC24D6A8821}" dt="2024-05-03T07:24:37.340" v="7880"/>
          <ac:picMkLst>
            <pc:docMk/>
            <pc:sldMk cId="0" sldId="288"/>
            <ac:picMk id="10" creationId="{61704F12-EE45-DD15-0801-ECCD21C0A059}"/>
          </ac:picMkLst>
        </pc:picChg>
        <pc:picChg chg="add mod">
          <ac:chgData name="Laetitia Bokestael" userId="6a096805-fffc-4000-80b1-9ff9f98bf1fe" providerId="ADAL" clId="{2F8FA1B4-98C7-4C0E-A076-6EC24D6A8821}" dt="2024-05-03T08:12:40.099" v="8429"/>
          <ac:picMkLst>
            <pc:docMk/>
            <pc:sldMk cId="0" sldId="288"/>
            <ac:picMk id="14" creationId="{112D187D-ADA8-CD4A-3D8E-376645BF0DFB}"/>
          </ac:picMkLst>
        </pc:picChg>
      </pc:sldChg>
      <pc:sldChg chg="del">
        <pc:chgData name="Laetitia Bokestael" userId="6a096805-fffc-4000-80b1-9ff9f98bf1fe" providerId="ADAL" clId="{2F8FA1B4-98C7-4C0E-A076-6EC24D6A8821}" dt="2024-04-24T08:06:11.592" v="105" actId="47"/>
        <pc:sldMkLst>
          <pc:docMk/>
          <pc:sldMk cId="0" sldId="289"/>
        </pc:sldMkLst>
      </pc:sldChg>
      <pc:sldChg chg="del">
        <pc:chgData name="Laetitia Bokestael" userId="6a096805-fffc-4000-80b1-9ff9f98bf1fe" providerId="ADAL" clId="{2F8FA1B4-98C7-4C0E-A076-6EC24D6A8821}" dt="2024-04-24T08:06:13.491" v="106" actId="47"/>
        <pc:sldMkLst>
          <pc:docMk/>
          <pc:sldMk cId="0" sldId="290"/>
        </pc:sldMkLst>
      </pc:sldChg>
      <pc:sldChg chg="addSp delSp modSp mod modTransition modAnim modNotesTx">
        <pc:chgData name="Laetitia Bokestael" userId="6a096805-fffc-4000-80b1-9ff9f98bf1fe" providerId="ADAL" clId="{2F8FA1B4-98C7-4C0E-A076-6EC24D6A8821}" dt="2024-05-03T08:16:04.360" v="8501"/>
        <pc:sldMkLst>
          <pc:docMk/>
          <pc:sldMk cId="0" sldId="291"/>
        </pc:sldMkLst>
        <pc:spChg chg="mod">
          <ac:chgData name="Laetitia Bokestael" userId="6a096805-fffc-4000-80b1-9ff9f98bf1fe" providerId="ADAL" clId="{2F8FA1B4-98C7-4C0E-A076-6EC24D6A8821}" dt="2024-04-24T11:37:37.532" v="5327" actId="1076"/>
          <ac:spMkLst>
            <pc:docMk/>
            <pc:sldMk cId="0" sldId="291"/>
            <ac:spMk id="4" creationId="{00000000-0000-0000-0000-000000000000}"/>
          </ac:spMkLst>
        </pc:spChg>
        <pc:picChg chg="add del mod">
          <ac:chgData name="Laetitia Bokestael" userId="6a096805-fffc-4000-80b1-9ff9f98bf1fe" providerId="ADAL" clId="{2F8FA1B4-98C7-4C0E-A076-6EC24D6A8821}" dt="2024-05-03T07:24:37.340" v="7880"/>
          <ac:picMkLst>
            <pc:docMk/>
            <pc:sldMk cId="0" sldId="291"/>
            <ac:picMk id="10" creationId="{98DDB1F6-035B-A975-DB8B-D6E63250BD26}"/>
          </ac:picMkLst>
        </pc:picChg>
        <pc:picChg chg="add del mod">
          <ac:chgData name="Laetitia Bokestael" userId="6a096805-fffc-4000-80b1-9ff9f98bf1fe" providerId="ADAL" clId="{2F8FA1B4-98C7-4C0E-A076-6EC24D6A8821}" dt="2024-05-03T08:13:10.862" v="8440"/>
          <ac:picMkLst>
            <pc:docMk/>
            <pc:sldMk cId="0" sldId="291"/>
            <ac:picMk id="12" creationId="{21647501-386A-F617-BA7D-AC03D411182B}"/>
          </ac:picMkLst>
        </pc:picChg>
        <pc:picChg chg="add del mod ord">
          <ac:chgData name="Laetitia Bokestael" userId="6a096805-fffc-4000-80b1-9ff9f98bf1fe" providerId="ADAL" clId="{2F8FA1B4-98C7-4C0E-A076-6EC24D6A8821}" dt="2024-05-03T08:13:32.846" v="8441"/>
          <ac:picMkLst>
            <pc:docMk/>
            <pc:sldMk cId="0" sldId="291"/>
            <ac:picMk id="16" creationId="{6056C513-E015-9A4D-18D9-C01A6B902551}"/>
          </ac:picMkLst>
        </pc:picChg>
        <pc:picChg chg="add del mod">
          <ac:chgData name="Laetitia Bokestael" userId="6a096805-fffc-4000-80b1-9ff9f98bf1fe" providerId="ADAL" clId="{2F8FA1B4-98C7-4C0E-A076-6EC24D6A8821}" dt="2024-05-03T08:13:52.552" v="8460"/>
          <ac:picMkLst>
            <pc:docMk/>
            <pc:sldMk cId="0" sldId="291"/>
            <ac:picMk id="17" creationId="{F7C73C76-2589-FC12-E14C-BEDC621814DD}"/>
          </ac:picMkLst>
        </pc:picChg>
        <pc:picChg chg="add del mod ord">
          <ac:chgData name="Laetitia Bokestael" userId="6a096805-fffc-4000-80b1-9ff9f98bf1fe" providerId="ADAL" clId="{2F8FA1B4-98C7-4C0E-A076-6EC24D6A8821}" dt="2024-05-03T08:14:28.095" v="8461"/>
          <ac:picMkLst>
            <pc:docMk/>
            <pc:sldMk cId="0" sldId="291"/>
            <ac:picMk id="21" creationId="{07EFCC6C-2CAB-4871-D088-E4B5C2A35F26}"/>
          </ac:picMkLst>
        </pc:picChg>
        <pc:picChg chg="add del mod">
          <ac:chgData name="Laetitia Bokestael" userId="6a096805-fffc-4000-80b1-9ff9f98bf1fe" providerId="ADAL" clId="{2F8FA1B4-98C7-4C0E-A076-6EC24D6A8821}" dt="2024-05-03T08:15:07.123" v="8495"/>
          <ac:picMkLst>
            <pc:docMk/>
            <pc:sldMk cId="0" sldId="291"/>
            <ac:picMk id="22" creationId="{C91CBF71-E108-A09F-0B05-E2420A221A7C}"/>
          </ac:picMkLst>
        </pc:picChg>
        <pc:picChg chg="add del mod ord">
          <ac:chgData name="Laetitia Bokestael" userId="6a096805-fffc-4000-80b1-9ff9f98bf1fe" providerId="ADAL" clId="{2F8FA1B4-98C7-4C0E-A076-6EC24D6A8821}" dt="2024-05-03T08:15:21.147" v="8496"/>
          <ac:picMkLst>
            <pc:docMk/>
            <pc:sldMk cId="0" sldId="291"/>
            <ac:picMk id="25" creationId="{38E3E7E4-EC39-BBF1-7E36-59171120B628}"/>
          </ac:picMkLst>
        </pc:picChg>
        <pc:picChg chg="add del mod">
          <ac:chgData name="Laetitia Bokestael" userId="6a096805-fffc-4000-80b1-9ff9f98bf1fe" providerId="ADAL" clId="{2F8FA1B4-98C7-4C0E-A076-6EC24D6A8821}" dt="2024-05-03T08:15:30.250" v="8500"/>
          <ac:picMkLst>
            <pc:docMk/>
            <pc:sldMk cId="0" sldId="291"/>
            <ac:picMk id="26" creationId="{579BEEDB-7A55-645A-E514-79DB5F0233FC}"/>
          </ac:picMkLst>
        </pc:picChg>
        <pc:picChg chg="add del mod ord">
          <ac:chgData name="Laetitia Bokestael" userId="6a096805-fffc-4000-80b1-9ff9f98bf1fe" providerId="ADAL" clId="{2F8FA1B4-98C7-4C0E-A076-6EC24D6A8821}" dt="2024-05-03T08:16:04.360" v="8501"/>
          <ac:picMkLst>
            <pc:docMk/>
            <pc:sldMk cId="0" sldId="291"/>
            <ac:picMk id="30" creationId="{006D01E8-1E88-E2E8-E27B-6D57CA985265}"/>
          </ac:picMkLst>
        </pc:picChg>
        <pc:picChg chg="add mod">
          <ac:chgData name="Laetitia Bokestael" userId="6a096805-fffc-4000-80b1-9ff9f98bf1fe" providerId="ADAL" clId="{2F8FA1B4-98C7-4C0E-A076-6EC24D6A8821}" dt="2024-05-03T08:16:04.360" v="8501"/>
          <ac:picMkLst>
            <pc:docMk/>
            <pc:sldMk cId="0" sldId="291"/>
            <ac:picMk id="31" creationId="{2A2B9562-ECE9-4BCD-AA85-C2C857350634}"/>
          </ac:picMkLst>
        </pc:picChg>
      </pc:sldChg>
      <pc:sldChg chg="del">
        <pc:chgData name="Laetitia Bokestael" userId="6a096805-fffc-4000-80b1-9ff9f98bf1fe" providerId="ADAL" clId="{2F8FA1B4-98C7-4C0E-A076-6EC24D6A8821}" dt="2024-04-24T08:06:34.068" v="107" actId="47"/>
        <pc:sldMkLst>
          <pc:docMk/>
          <pc:sldMk cId="0" sldId="292"/>
        </pc:sldMkLst>
      </pc:sldChg>
      <pc:sldChg chg="del">
        <pc:chgData name="Laetitia Bokestael" userId="6a096805-fffc-4000-80b1-9ff9f98bf1fe" providerId="ADAL" clId="{2F8FA1B4-98C7-4C0E-A076-6EC24D6A8821}" dt="2024-04-24T08:06:35.832" v="108" actId="47"/>
        <pc:sldMkLst>
          <pc:docMk/>
          <pc:sldMk cId="0" sldId="293"/>
        </pc:sldMkLst>
      </pc:sldChg>
      <pc:sldChg chg="del">
        <pc:chgData name="Laetitia Bokestael" userId="6a096805-fffc-4000-80b1-9ff9f98bf1fe" providerId="ADAL" clId="{2F8FA1B4-98C7-4C0E-A076-6EC24D6A8821}" dt="2024-04-24T08:06:40.951" v="109" actId="47"/>
        <pc:sldMkLst>
          <pc:docMk/>
          <pc:sldMk cId="0" sldId="294"/>
        </pc:sldMkLst>
      </pc:sldChg>
      <pc:sldChg chg="addSp delSp modSp mod modTransition modAnim modNotesTx">
        <pc:chgData name="Laetitia Bokestael" userId="6a096805-fffc-4000-80b1-9ff9f98bf1fe" providerId="ADAL" clId="{2F8FA1B4-98C7-4C0E-A076-6EC24D6A8821}" dt="2024-05-03T08:17:31.210" v="8505"/>
        <pc:sldMkLst>
          <pc:docMk/>
          <pc:sldMk cId="0" sldId="295"/>
        </pc:sldMkLst>
        <pc:picChg chg="add del mod">
          <ac:chgData name="Laetitia Bokestael" userId="6a096805-fffc-4000-80b1-9ff9f98bf1fe" providerId="ADAL" clId="{2F8FA1B4-98C7-4C0E-A076-6EC24D6A8821}" dt="2024-05-03T07:24:37.340" v="7880"/>
          <ac:picMkLst>
            <pc:docMk/>
            <pc:sldMk cId="0" sldId="295"/>
            <ac:picMk id="10" creationId="{4D869530-9A9B-5946-3751-DB0A9E422E76}"/>
          </ac:picMkLst>
        </pc:picChg>
        <pc:picChg chg="add del mod">
          <ac:chgData name="Laetitia Bokestael" userId="6a096805-fffc-4000-80b1-9ff9f98bf1fe" providerId="ADAL" clId="{2F8FA1B4-98C7-4C0E-A076-6EC24D6A8821}" dt="2024-05-03T08:16:56.197" v="8504"/>
          <ac:picMkLst>
            <pc:docMk/>
            <pc:sldMk cId="0" sldId="295"/>
            <ac:picMk id="16" creationId="{CDD536AB-F60E-80B0-4F8F-0A2D960263D2}"/>
          </ac:picMkLst>
        </pc:picChg>
        <pc:picChg chg="add del mod ord">
          <ac:chgData name="Laetitia Bokestael" userId="6a096805-fffc-4000-80b1-9ff9f98bf1fe" providerId="ADAL" clId="{2F8FA1B4-98C7-4C0E-A076-6EC24D6A8821}" dt="2024-05-03T08:17:31.210" v="8505"/>
          <ac:picMkLst>
            <pc:docMk/>
            <pc:sldMk cId="0" sldId="295"/>
            <ac:picMk id="20" creationId="{C0D3158E-29DB-D9F9-1E00-F4CBF1A0527A}"/>
          </ac:picMkLst>
        </pc:picChg>
        <pc:picChg chg="add mod">
          <ac:chgData name="Laetitia Bokestael" userId="6a096805-fffc-4000-80b1-9ff9f98bf1fe" providerId="ADAL" clId="{2F8FA1B4-98C7-4C0E-A076-6EC24D6A8821}" dt="2024-05-03T08:17:31.210" v="8505"/>
          <ac:picMkLst>
            <pc:docMk/>
            <pc:sldMk cId="0" sldId="295"/>
            <ac:picMk id="21" creationId="{C5C0CFE6-8344-9316-2CEF-59A6CC10A358}"/>
          </ac:picMkLst>
        </pc:picChg>
        <pc:picChg chg="add mod">
          <ac:chgData name="Laetitia Bokestael" userId="6a096805-fffc-4000-80b1-9ff9f98bf1fe" providerId="ADAL" clId="{2F8FA1B4-98C7-4C0E-A076-6EC24D6A8821}" dt="2024-04-24T12:26:18.656" v="7319" actId="1076"/>
          <ac:picMkLst>
            <pc:docMk/>
            <pc:sldMk cId="0" sldId="295"/>
            <ac:picMk id="4098" creationId="{90D8644A-EA39-0284-BB26-21720CAA1B2E}"/>
          </ac:picMkLst>
        </pc:picChg>
        <pc:picChg chg="add mod">
          <ac:chgData name="Laetitia Bokestael" userId="6a096805-fffc-4000-80b1-9ff9f98bf1fe" providerId="ADAL" clId="{2F8FA1B4-98C7-4C0E-A076-6EC24D6A8821}" dt="2024-04-24T12:26:21.777" v="7320" actId="1076"/>
          <ac:picMkLst>
            <pc:docMk/>
            <pc:sldMk cId="0" sldId="295"/>
            <ac:picMk id="4100" creationId="{C0C1DC4D-1211-3A9E-9A77-39DFBBDB0978}"/>
          </ac:picMkLst>
        </pc:picChg>
      </pc:sldChg>
      <pc:sldChg chg="del">
        <pc:chgData name="Laetitia Bokestael" userId="6a096805-fffc-4000-80b1-9ff9f98bf1fe" providerId="ADAL" clId="{2F8FA1B4-98C7-4C0E-A076-6EC24D6A8821}" dt="2024-04-24T07:27:49.810" v="16" actId="47"/>
        <pc:sldMkLst>
          <pc:docMk/>
          <pc:sldMk cId="0" sldId="296"/>
        </pc:sldMkLst>
      </pc:sldChg>
      <pc:sldChg chg="del">
        <pc:chgData name="Laetitia Bokestael" userId="6a096805-fffc-4000-80b1-9ff9f98bf1fe" providerId="ADAL" clId="{2F8FA1B4-98C7-4C0E-A076-6EC24D6A8821}" dt="2024-04-24T08:07:09.144" v="110" actId="47"/>
        <pc:sldMkLst>
          <pc:docMk/>
          <pc:sldMk cId="0" sldId="297"/>
        </pc:sldMkLst>
      </pc:sldChg>
      <pc:sldChg chg="addSp delSp modSp mod ord modTransition modAnim modNotesTx">
        <pc:chgData name="Laetitia Bokestael" userId="6a096805-fffc-4000-80b1-9ff9f98bf1fe" providerId="ADAL" clId="{2F8FA1B4-98C7-4C0E-A076-6EC24D6A8821}" dt="2024-05-03T07:59:10.733" v="8190"/>
        <pc:sldMkLst>
          <pc:docMk/>
          <pc:sldMk cId="0" sldId="298"/>
        </pc:sldMkLst>
        <pc:spChg chg="mod">
          <ac:chgData name="Laetitia Bokestael" userId="6a096805-fffc-4000-80b1-9ff9f98bf1fe" providerId="ADAL" clId="{2F8FA1B4-98C7-4C0E-A076-6EC24D6A8821}" dt="2024-04-24T07:59:12.897" v="75" actId="790"/>
          <ac:spMkLst>
            <pc:docMk/>
            <pc:sldMk cId="0" sldId="298"/>
            <ac:spMk id="7" creationId="{00000000-0000-0000-0000-000000000000}"/>
          </ac:spMkLst>
        </pc:spChg>
        <pc:picChg chg="add del mod">
          <ac:chgData name="Laetitia Bokestael" userId="6a096805-fffc-4000-80b1-9ff9f98bf1fe" providerId="ADAL" clId="{2F8FA1B4-98C7-4C0E-A076-6EC24D6A8821}" dt="2024-05-03T07:24:37.340" v="7880"/>
          <ac:picMkLst>
            <pc:docMk/>
            <pc:sldMk cId="0" sldId="298"/>
            <ac:picMk id="9" creationId="{73AC13CB-A748-7CCF-3FD1-C729682E64D7}"/>
          </ac:picMkLst>
        </pc:picChg>
        <pc:picChg chg="add del mod">
          <ac:chgData name="Laetitia Bokestael" userId="6a096805-fffc-4000-80b1-9ff9f98bf1fe" providerId="ADAL" clId="{2F8FA1B4-98C7-4C0E-A076-6EC24D6A8821}" dt="2024-05-03T07:58:46.940" v="8189"/>
          <ac:picMkLst>
            <pc:docMk/>
            <pc:sldMk cId="0" sldId="298"/>
            <ac:picMk id="12" creationId="{05BBC598-0534-22A6-B6D5-2A0703EF5DB6}"/>
          </ac:picMkLst>
        </pc:picChg>
        <pc:picChg chg="add del mod ord">
          <ac:chgData name="Laetitia Bokestael" userId="6a096805-fffc-4000-80b1-9ff9f98bf1fe" providerId="ADAL" clId="{2F8FA1B4-98C7-4C0E-A076-6EC24D6A8821}" dt="2024-05-03T07:59:10.733" v="8190"/>
          <ac:picMkLst>
            <pc:docMk/>
            <pc:sldMk cId="0" sldId="298"/>
            <ac:picMk id="15" creationId="{7E21CA1A-46CA-757A-FB7A-57FA18304A0B}"/>
          </ac:picMkLst>
        </pc:picChg>
        <pc:picChg chg="add mod">
          <ac:chgData name="Laetitia Bokestael" userId="6a096805-fffc-4000-80b1-9ff9f98bf1fe" providerId="ADAL" clId="{2F8FA1B4-98C7-4C0E-A076-6EC24D6A8821}" dt="2024-05-03T07:59:10.733" v="8190"/>
          <ac:picMkLst>
            <pc:docMk/>
            <pc:sldMk cId="0" sldId="298"/>
            <ac:picMk id="16" creationId="{0E6CB908-635B-82E7-C4FA-8F9C2C9EB2AB}"/>
          </ac:picMkLst>
        </pc:picChg>
      </pc:sldChg>
      <pc:sldChg chg="del">
        <pc:chgData name="Laetitia Bokestael" userId="6a096805-fffc-4000-80b1-9ff9f98bf1fe" providerId="ADAL" clId="{2F8FA1B4-98C7-4C0E-A076-6EC24D6A8821}" dt="2024-04-24T07:30:35.698" v="32" actId="2696"/>
        <pc:sldMkLst>
          <pc:docMk/>
          <pc:sldMk cId="0" sldId="299"/>
        </pc:sldMkLst>
      </pc:sldChg>
      <pc:sldChg chg="modSp add del mod setBg">
        <pc:chgData name="Laetitia Bokestael" userId="6a096805-fffc-4000-80b1-9ff9f98bf1fe" providerId="ADAL" clId="{2F8FA1B4-98C7-4C0E-A076-6EC24D6A8821}" dt="2024-04-24T08:04:04.377" v="95" actId="47"/>
        <pc:sldMkLst>
          <pc:docMk/>
          <pc:sldMk cId="788742670" sldId="299"/>
        </pc:sldMkLst>
        <pc:spChg chg="mod">
          <ac:chgData name="Laetitia Bokestael" userId="6a096805-fffc-4000-80b1-9ff9f98bf1fe" providerId="ADAL" clId="{2F8FA1B4-98C7-4C0E-A076-6EC24D6A8821}" dt="2024-04-24T08:03:53.587" v="94" actId="790"/>
          <ac:spMkLst>
            <pc:docMk/>
            <pc:sldMk cId="788742670" sldId="299"/>
            <ac:spMk id="6" creationId="{00000000-0000-0000-0000-000000000000}"/>
          </ac:spMkLst>
        </pc:spChg>
      </pc:sldChg>
      <pc:sldChg chg="addSp delSp modSp add mod modTransition setBg modAnim modNotesTx">
        <pc:chgData name="Laetitia Bokestael" userId="6a096805-fffc-4000-80b1-9ff9f98bf1fe" providerId="ADAL" clId="{2F8FA1B4-98C7-4C0E-A076-6EC24D6A8821}" dt="2024-05-03T08:03:09.581" v="8246"/>
        <pc:sldMkLst>
          <pc:docMk/>
          <pc:sldMk cId="3230139110" sldId="300"/>
        </pc:sldMkLst>
        <pc:spChg chg="add mod">
          <ac:chgData name="Laetitia Bokestael" userId="6a096805-fffc-4000-80b1-9ff9f98bf1fe" providerId="ADAL" clId="{2F8FA1B4-98C7-4C0E-A076-6EC24D6A8821}" dt="2024-04-24T11:13:46.743" v="4583" actId="1076"/>
          <ac:spMkLst>
            <pc:docMk/>
            <pc:sldMk cId="3230139110" sldId="300"/>
            <ac:spMk id="16" creationId="{459717DF-599C-3085-FB1C-5164F62ADBF2}"/>
          </ac:spMkLst>
        </pc:spChg>
        <pc:spChg chg="add mod">
          <ac:chgData name="Laetitia Bokestael" userId="6a096805-fffc-4000-80b1-9ff9f98bf1fe" providerId="ADAL" clId="{2F8FA1B4-98C7-4C0E-A076-6EC24D6A8821}" dt="2024-04-24T12:18:13.356" v="7261" actId="1076"/>
          <ac:spMkLst>
            <pc:docMk/>
            <pc:sldMk cId="3230139110" sldId="300"/>
            <ac:spMk id="17" creationId="{E21B6BB6-82EB-34BD-9B6B-376E4EE19451}"/>
          </ac:spMkLst>
        </pc:spChg>
        <pc:grpChg chg="add del mod">
          <ac:chgData name="Laetitia Bokestael" userId="6a096805-fffc-4000-80b1-9ff9f98bf1fe" providerId="ADAL" clId="{2F8FA1B4-98C7-4C0E-A076-6EC24D6A8821}" dt="2024-04-24T11:13:32.302" v="4581" actId="478"/>
          <ac:grpSpMkLst>
            <pc:docMk/>
            <pc:sldMk cId="3230139110" sldId="300"/>
            <ac:grpSpMk id="10" creationId="{00000000-0000-0000-0000-000000000000}"/>
          </ac:grpSpMkLst>
        </pc:grpChg>
        <pc:graphicFrameChg chg="mod modGraphic">
          <ac:chgData name="Laetitia Bokestael" userId="6a096805-fffc-4000-80b1-9ff9f98bf1fe" providerId="ADAL" clId="{2F8FA1B4-98C7-4C0E-A076-6EC24D6A8821}" dt="2024-04-24T08:05:08.659" v="100" actId="14100"/>
          <ac:graphicFrameMkLst>
            <pc:docMk/>
            <pc:sldMk cId="3230139110" sldId="300"/>
            <ac:graphicFrameMk id="5" creationId="{00000000-0000-0000-0000-000000000000}"/>
          </ac:graphicFrameMkLst>
        </pc:graphicFrameChg>
        <pc:graphicFrameChg chg="mod modGraphic">
          <ac:chgData name="Laetitia Bokestael" userId="6a096805-fffc-4000-80b1-9ff9f98bf1fe" providerId="ADAL" clId="{2F8FA1B4-98C7-4C0E-A076-6EC24D6A8821}" dt="2024-04-24T11:07:36.381" v="4572" actId="1076"/>
          <ac:graphicFrameMkLst>
            <pc:docMk/>
            <pc:sldMk cId="3230139110" sldId="300"/>
            <ac:graphicFrameMk id="6" creationId="{00000000-0000-0000-0000-000000000000}"/>
          </ac:graphicFrameMkLst>
        </pc:graphicFrameChg>
        <pc:picChg chg="add mod">
          <ac:chgData name="Laetitia Bokestael" userId="6a096805-fffc-4000-80b1-9ff9f98bf1fe" providerId="ADAL" clId="{2F8FA1B4-98C7-4C0E-A076-6EC24D6A8821}" dt="2024-05-03T08:03:09.581" v="8246"/>
          <ac:picMkLst>
            <pc:docMk/>
            <pc:sldMk cId="3230139110" sldId="300"/>
            <ac:picMk id="18" creationId="{554350B1-A80A-9139-7794-ED588AC654C9}"/>
          </ac:picMkLst>
        </pc:picChg>
        <pc:picChg chg="add del mod">
          <ac:chgData name="Laetitia Bokestael" userId="6a096805-fffc-4000-80b1-9ff9f98bf1fe" providerId="ADAL" clId="{2F8FA1B4-98C7-4C0E-A076-6EC24D6A8821}" dt="2024-05-03T07:24:37.340" v="7880"/>
          <ac:picMkLst>
            <pc:docMk/>
            <pc:sldMk cId="3230139110" sldId="300"/>
            <ac:picMk id="19" creationId="{25273E27-D47F-C0E3-D351-A7C0EA3AD4B1}"/>
          </ac:picMkLst>
        </pc:picChg>
      </pc:sldChg>
      <pc:sldChg chg="del">
        <pc:chgData name="Laetitia Bokestael" userId="6a096805-fffc-4000-80b1-9ff9f98bf1fe" providerId="ADAL" clId="{2F8FA1B4-98C7-4C0E-A076-6EC24D6A8821}" dt="2024-04-24T07:30:35.698" v="32" actId="2696"/>
        <pc:sldMkLst>
          <pc:docMk/>
          <pc:sldMk cId="0" sldId="301"/>
        </pc:sldMkLst>
      </pc:sldChg>
      <pc:sldChg chg="add del setBg">
        <pc:chgData name="Laetitia Bokestael" userId="6a096805-fffc-4000-80b1-9ff9f98bf1fe" providerId="ADAL" clId="{2F8FA1B4-98C7-4C0E-A076-6EC24D6A8821}" dt="2024-04-24T08:05:16.822" v="101" actId="47"/>
        <pc:sldMkLst>
          <pc:docMk/>
          <pc:sldMk cId="61671848" sldId="301"/>
        </pc:sldMkLst>
      </pc:sldChg>
      <pc:sldChg chg="addSp delSp modSp add mod modTransition setBg modAnim modNotesTx">
        <pc:chgData name="Laetitia Bokestael" userId="6a096805-fffc-4000-80b1-9ff9f98bf1fe" providerId="ADAL" clId="{2F8FA1B4-98C7-4C0E-A076-6EC24D6A8821}" dt="2024-05-03T08:09:22.798" v="8394"/>
        <pc:sldMkLst>
          <pc:docMk/>
          <pc:sldMk cId="176048164" sldId="302"/>
        </pc:sldMkLst>
        <pc:grpChg chg="mod">
          <ac:chgData name="Laetitia Bokestael" userId="6a096805-fffc-4000-80b1-9ff9f98bf1fe" providerId="ADAL" clId="{2F8FA1B4-98C7-4C0E-A076-6EC24D6A8821}" dt="2024-04-24T12:19:48.178" v="7296" actId="1076"/>
          <ac:grpSpMkLst>
            <pc:docMk/>
            <pc:sldMk cId="176048164" sldId="302"/>
            <ac:grpSpMk id="6" creationId="{00000000-0000-0000-0000-000000000000}"/>
          </ac:grpSpMkLst>
        </pc:grpChg>
        <pc:grpChg chg="del">
          <ac:chgData name="Laetitia Bokestael" userId="6a096805-fffc-4000-80b1-9ff9f98bf1fe" providerId="ADAL" clId="{2F8FA1B4-98C7-4C0E-A076-6EC24D6A8821}" dt="2024-04-24T08:05:44.099" v="104" actId="478"/>
          <ac:grpSpMkLst>
            <pc:docMk/>
            <pc:sldMk cId="176048164" sldId="302"/>
            <ac:grpSpMk id="12" creationId="{00000000-0000-0000-0000-000000000000}"/>
          </ac:grpSpMkLst>
        </pc:grpChg>
        <pc:graphicFrameChg chg="mod">
          <ac:chgData name="Laetitia Bokestael" userId="6a096805-fffc-4000-80b1-9ff9f98bf1fe" providerId="ADAL" clId="{2F8FA1B4-98C7-4C0E-A076-6EC24D6A8821}" dt="2024-04-24T12:19:37.179" v="7293" actId="1076"/>
          <ac:graphicFrameMkLst>
            <pc:docMk/>
            <pc:sldMk cId="176048164" sldId="302"/>
            <ac:graphicFrameMk id="4" creationId="{00000000-0000-0000-0000-000000000000}"/>
          </ac:graphicFrameMkLst>
        </pc:graphicFrameChg>
        <pc:graphicFrameChg chg="mod modGraphic">
          <ac:chgData name="Laetitia Bokestael" userId="6a096805-fffc-4000-80b1-9ff9f98bf1fe" providerId="ADAL" clId="{2F8FA1B4-98C7-4C0E-A076-6EC24D6A8821}" dt="2024-04-24T12:20:37.931" v="7310" actId="20577"/>
          <ac:graphicFrameMkLst>
            <pc:docMk/>
            <pc:sldMk cId="176048164" sldId="302"/>
            <ac:graphicFrameMk id="5" creationId="{00000000-0000-0000-0000-000000000000}"/>
          </ac:graphicFrameMkLst>
        </pc:graphicFrameChg>
        <pc:picChg chg="add del mod">
          <ac:chgData name="Laetitia Bokestael" userId="6a096805-fffc-4000-80b1-9ff9f98bf1fe" providerId="ADAL" clId="{2F8FA1B4-98C7-4C0E-A076-6EC24D6A8821}" dt="2024-05-03T08:03:51.920" v="8249"/>
          <ac:picMkLst>
            <pc:docMk/>
            <pc:sldMk cId="176048164" sldId="302"/>
            <ac:picMk id="14" creationId="{80BC7F8D-C41E-5447-11D0-B71FCCECA779}"/>
          </ac:picMkLst>
        </pc:picChg>
        <pc:picChg chg="add del mod">
          <ac:chgData name="Laetitia Bokestael" userId="6a096805-fffc-4000-80b1-9ff9f98bf1fe" providerId="ADAL" clId="{2F8FA1B4-98C7-4C0E-A076-6EC24D6A8821}" dt="2024-05-03T07:24:37.340" v="7880"/>
          <ac:picMkLst>
            <pc:docMk/>
            <pc:sldMk cId="176048164" sldId="302"/>
            <ac:picMk id="16" creationId="{7D432ABF-E6DE-346C-D139-23AF3D1B5CAC}"/>
          </ac:picMkLst>
        </pc:picChg>
        <pc:picChg chg="add del mod ord">
          <ac:chgData name="Laetitia Bokestael" userId="6a096805-fffc-4000-80b1-9ff9f98bf1fe" providerId="ADAL" clId="{2F8FA1B4-98C7-4C0E-A076-6EC24D6A8821}" dt="2024-05-03T08:04:39.217" v="8250"/>
          <ac:picMkLst>
            <pc:docMk/>
            <pc:sldMk cId="176048164" sldId="302"/>
            <ac:picMk id="18" creationId="{CCAD4B4D-192E-981B-1A1B-E5525BC8E0EF}"/>
          </ac:picMkLst>
        </pc:picChg>
        <pc:picChg chg="add del mod">
          <ac:chgData name="Laetitia Bokestael" userId="6a096805-fffc-4000-80b1-9ff9f98bf1fe" providerId="ADAL" clId="{2F8FA1B4-98C7-4C0E-A076-6EC24D6A8821}" dt="2024-05-03T08:07:01.220" v="8387"/>
          <ac:picMkLst>
            <pc:docMk/>
            <pc:sldMk cId="176048164" sldId="302"/>
            <ac:picMk id="19" creationId="{28061AF7-DEC6-0C75-4255-A46D9351BBF6}"/>
          </ac:picMkLst>
        </pc:picChg>
        <pc:picChg chg="add del mod ord">
          <ac:chgData name="Laetitia Bokestael" userId="6a096805-fffc-4000-80b1-9ff9f98bf1fe" providerId="ADAL" clId="{2F8FA1B4-98C7-4C0E-A076-6EC24D6A8821}" dt="2024-05-03T08:07:56.122" v="8388"/>
          <ac:picMkLst>
            <pc:docMk/>
            <pc:sldMk cId="176048164" sldId="302"/>
            <ac:picMk id="23" creationId="{3176E610-D904-8A5D-5C04-EAB0A7C79F34}"/>
          </ac:picMkLst>
        </pc:picChg>
        <pc:picChg chg="add del mod">
          <ac:chgData name="Laetitia Bokestael" userId="6a096805-fffc-4000-80b1-9ff9f98bf1fe" providerId="ADAL" clId="{2F8FA1B4-98C7-4C0E-A076-6EC24D6A8821}" dt="2024-05-03T08:08:01.403" v="8390"/>
          <ac:picMkLst>
            <pc:docMk/>
            <pc:sldMk cId="176048164" sldId="302"/>
            <ac:picMk id="24" creationId="{B7FAE832-9B62-C7ED-CD7A-516AC2B18761}"/>
          </ac:picMkLst>
        </pc:picChg>
        <pc:picChg chg="add del mod ord">
          <ac:chgData name="Laetitia Bokestael" userId="6a096805-fffc-4000-80b1-9ff9f98bf1fe" providerId="ADAL" clId="{2F8FA1B4-98C7-4C0E-A076-6EC24D6A8821}" dt="2024-05-03T08:08:22.076" v="8391"/>
          <ac:picMkLst>
            <pc:docMk/>
            <pc:sldMk cId="176048164" sldId="302"/>
            <ac:picMk id="27" creationId="{E0BE1DF9-3428-020D-D604-C1C5E4FDEA20}"/>
          </ac:picMkLst>
        </pc:picChg>
        <pc:picChg chg="add del mod">
          <ac:chgData name="Laetitia Bokestael" userId="6a096805-fffc-4000-80b1-9ff9f98bf1fe" providerId="ADAL" clId="{2F8FA1B4-98C7-4C0E-A076-6EC24D6A8821}" dt="2024-05-03T08:08:25.050" v="8393"/>
          <ac:picMkLst>
            <pc:docMk/>
            <pc:sldMk cId="176048164" sldId="302"/>
            <ac:picMk id="28" creationId="{C215DA27-C4C1-E877-243A-BFCE7BAA5310}"/>
          </ac:picMkLst>
        </pc:picChg>
        <pc:picChg chg="add del mod ord">
          <ac:chgData name="Laetitia Bokestael" userId="6a096805-fffc-4000-80b1-9ff9f98bf1fe" providerId="ADAL" clId="{2F8FA1B4-98C7-4C0E-A076-6EC24D6A8821}" dt="2024-05-03T08:09:22.798" v="8394"/>
          <ac:picMkLst>
            <pc:docMk/>
            <pc:sldMk cId="176048164" sldId="302"/>
            <ac:picMk id="31" creationId="{F9F9B947-6CE3-5EBC-9E70-BC128CA6967F}"/>
          </ac:picMkLst>
        </pc:picChg>
        <pc:picChg chg="add mod">
          <ac:chgData name="Laetitia Bokestael" userId="6a096805-fffc-4000-80b1-9ff9f98bf1fe" providerId="ADAL" clId="{2F8FA1B4-98C7-4C0E-A076-6EC24D6A8821}" dt="2024-05-03T08:09:22.798" v="8394"/>
          <ac:picMkLst>
            <pc:docMk/>
            <pc:sldMk cId="176048164" sldId="302"/>
            <ac:picMk id="32" creationId="{7F552CB4-CD57-0657-0B59-08F40B92A849}"/>
          </ac:picMkLst>
        </pc:picChg>
      </pc:sldChg>
      <pc:sldChg chg="addSp delSp modSp mod modTransition modAnim delCm modNotesTx">
        <pc:chgData name="Laetitia Bokestael" userId="6a096805-fffc-4000-80b1-9ff9f98bf1fe" providerId="ADAL" clId="{2F8FA1B4-98C7-4C0E-A076-6EC24D6A8821}" dt="2024-05-03T08:22:19.811" v="8535"/>
        <pc:sldMkLst>
          <pc:docMk/>
          <pc:sldMk cId="0" sldId="303"/>
        </pc:sldMkLst>
        <pc:graphicFrameChg chg="modGraphic">
          <ac:chgData name="Laetitia Bokestael" userId="6a096805-fffc-4000-80b1-9ff9f98bf1fe" providerId="ADAL" clId="{2F8FA1B4-98C7-4C0E-A076-6EC24D6A8821}" dt="2024-04-24T12:27:22.916" v="7333" actId="120"/>
          <ac:graphicFrameMkLst>
            <pc:docMk/>
            <pc:sldMk cId="0" sldId="303"/>
            <ac:graphicFrameMk id="5" creationId="{00000000-0000-0000-0000-000000000000}"/>
          </ac:graphicFrameMkLst>
        </pc:graphicFrameChg>
        <pc:picChg chg="add del mod">
          <ac:chgData name="Laetitia Bokestael" userId="6a096805-fffc-4000-80b1-9ff9f98bf1fe" providerId="ADAL" clId="{2F8FA1B4-98C7-4C0E-A076-6EC24D6A8821}" dt="2024-05-03T07:24:37.340" v="7880"/>
          <ac:picMkLst>
            <pc:docMk/>
            <pc:sldMk cId="0" sldId="303"/>
            <ac:picMk id="11" creationId="{0F88C9E8-F235-152B-4268-3B08607DF963}"/>
          </ac:picMkLst>
        </pc:picChg>
        <pc:picChg chg="add del mod">
          <ac:chgData name="Laetitia Bokestael" userId="6a096805-fffc-4000-80b1-9ff9f98bf1fe" providerId="ADAL" clId="{2F8FA1B4-98C7-4C0E-A076-6EC24D6A8821}" dt="2024-05-03T08:18:18.128" v="8516"/>
          <ac:picMkLst>
            <pc:docMk/>
            <pc:sldMk cId="0" sldId="303"/>
            <ac:picMk id="14" creationId="{EE3E0AEB-1C42-69D0-1F36-E3152D35C26A}"/>
          </ac:picMkLst>
        </pc:picChg>
        <pc:picChg chg="add del mod ord">
          <ac:chgData name="Laetitia Bokestael" userId="6a096805-fffc-4000-80b1-9ff9f98bf1fe" providerId="ADAL" clId="{2F8FA1B4-98C7-4C0E-A076-6EC24D6A8821}" dt="2024-05-03T08:18:48.154" v="8517"/>
          <ac:picMkLst>
            <pc:docMk/>
            <pc:sldMk cId="0" sldId="303"/>
            <ac:picMk id="18" creationId="{7B721A77-D054-3CEC-E5C4-FEC725F1E8EF}"/>
          </ac:picMkLst>
        </pc:picChg>
        <pc:picChg chg="add del mod">
          <ac:chgData name="Laetitia Bokestael" userId="6a096805-fffc-4000-80b1-9ff9f98bf1fe" providerId="ADAL" clId="{2F8FA1B4-98C7-4C0E-A076-6EC24D6A8821}" dt="2024-05-03T08:18:50.206" v="8519"/>
          <ac:picMkLst>
            <pc:docMk/>
            <pc:sldMk cId="0" sldId="303"/>
            <ac:picMk id="19" creationId="{8696C610-D9A6-00A2-78A3-32CE372DE978}"/>
          </ac:picMkLst>
        </pc:picChg>
        <pc:picChg chg="add del mod ord">
          <ac:chgData name="Laetitia Bokestael" userId="6a096805-fffc-4000-80b1-9ff9f98bf1fe" providerId="ADAL" clId="{2F8FA1B4-98C7-4C0E-A076-6EC24D6A8821}" dt="2024-05-03T08:19:24.960" v="8520"/>
          <ac:picMkLst>
            <pc:docMk/>
            <pc:sldMk cId="0" sldId="303"/>
            <ac:picMk id="22" creationId="{AA19333E-8BB3-A0B2-6FC1-856DDA75E8AD}"/>
          </ac:picMkLst>
        </pc:picChg>
        <pc:picChg chg="add del mod">
          <ac:chgData name="Laetitia Bokestael" userId="6a096805-fffc-4000-80b1-9ff9f98bf1fe" providerId="ADAL" clId="{2F8FA1B4-98C7-4C0E-A076-6EC24D6A8821}" dt="2024-05-03T08:19:39.644" v="8522"/>
          <ac:picMkLst>
            <pc:docMk/>
            <pc:sldMk cId="0" sldId="303"/>
            <ac:picMk id="23" creationId="{EEB3D66E-9953-4630-291A-930DD9BF31D6}"/>
          </ac:picMkLst>
        </pc:picChg>
        <pc:picChg chg="add del mod ord">
          <ac:chgData name="Laetitia Bokestael" userId="6a096805-fffc-4000-80b1-9ff9f98bf1fe" providerId="ADAL" clId="{2F8FA1B4-98C7-4C0E-A076-6EC24D6A8821}" dt="2024-05-03T08:20:08.455" v="8523"/>
          <ac:picMkLst>
            <pc:docMk/>
            <pc:sldMk cId="0" sldId="303"/>
            <ac:picMk id="26" creationId="{7F934C74-D1E3-C346-0F0A-12CD556F605F}"/>
          </ac:picMkLst>
        </pc:picChg>
        <pc:picChg chg="add del mod">
          <ac:chgData name="Laetitia Bokestael" userId="6a096805-fffc-4000-80b1-9ff9f98bf1fe" providerId="ADAL" clId="{2F8FA1B4-98C7-4C0E-A076-6EC24D6A8821}" dt="2024-05-03T08:20:10.134" v="8525"/>
          <ac:picMkLst>
            <pc:docMk/>
            <pc:sldMk cId="0" sldId="303"/>
            <ac:picMk id="27" creationId="{1BB6DA3D-F3AC-BF5D-C32B-18ACC3E0EF17}"/>
          </ac:picMkLst>
        </pc:picChg>
        <pc:picChg chg="add del mod ord">
          <ac:chgData name="Laetitia Bokestael" userId="6a096805-fffc-4000-80b1-9ff9f98bf1fe" providerId="ADAL" clId="{2F8FA1B4-98C7-4C0E-A076-6EC24D6A8821}" dt="2024-05-03T08:20:34.703" v="8526"/>
          <ac:picMkLst>
            <pc:docMk/>
            <pc:sldMk cId="0" sldId="303"/>
            <ac:picMk id="30" creationId="{B3160F6F-53E4-FF42-AA62-2D4D3DA56E43}"/>
          </ac:picMkLst>
        </pc:picChg>
        <pc:picChg chg="add del mod">
          <ac:chgData name="Laetitia Bokestael" userId="6a096805-fffc-4000-80b1-9ff9f98bf1fe" providerId="ADAL" clId="{2F8FA1B4-98C7-4C0E-A076-6EC24D6A8821}" dt="2024-05-03T08:20:37.620" v="8528"/>
          <ac:picMkLst>
            <pc:docMk/>
            <pc:sldMk cId="0" sldId="303"/>
            <ac:picMk id="31" creationId="{35921D18-A401-814B-FEB8-DD23D5446C45}"/>
          </ac:picMkLst>
        </pc:picChg>
        <pc:picChg chg="add del mod ord">
          <ac:chgData name="Laetitia Bokestael" userId="6a096805-fffc-4000-80b1-9ff9f98bf1fe" providerId="ADAL" clId="{2F8FA1B4-98C7-4C0E-A076-6EC24D6A8821}" dt="2024-05-03T08:21:11.275" v="8529"/>
          <ac:picMkLst>
            <pc:docMk/>
            <pc:sldMk cId="0" sldId="303"/>
            <ac:picMk id="34" creationId="{B5E618F6-7EE7-A990-FD75-51E4EE22A640}"/>
          </ac:picMkLst>
        </pc:picChg>
        <pc:picChg chg="add del mod">
          <ac:chgData name="Laetitia Bokestael" userId="6a096805-fffc-4000-80b1-9ff9f98bf1fe" providerId="ADAL" clId="{2F8FA1B4-98C7-4C0E-A076-6EC24D6A8821}" dt="2024-05-03T08:21:14.368" v="8531"/>
          <ac:picMkLst>
            <pc:docMk/>
            <pc:sldMk cId="0" sldId="303"/>
            <ac:picMk id="35" creationId="{2318812D-AF09-7EC4-4ACE-D05D82C740F7}"/>
          </ac:picMkLst>
        </pc:picChg>
        <pc:picChg chg="add del mod ord">
          <ac:chgData name="Laetitia Bokestael" userId="6a096805-fffc-4000-80b1-9ff9f98bf1fe" providerId="ADAL" clId="{2F8FA1B4-98C7-4C0E-A076-6EC24D6A8821}" dt="2024-05-03T08:21:22.687" v="8532"/>
          <ac:picMkLst>
            <pc:docMk/>
            <pc:sldMk cId="0" sldId="303"/>
            <ac:picMk id="38" creationId="{DBB957F0-355F-7F8B-07FE-62F6BD477D99}"/>
          </ac:picMkLst>
        </pc:picChg>
        <pc:picChg chg="add del mod">
          <ac:chgData name="Laetitia Bokestael" userId="6a096805-fffc-4000-80b1-9ff9f98bf1fe" providerId="ADAL" clId="{2F8FA1B4-98C7-4C0E-A076-6EC24D6A8821}" dt="2024-05-03T08:21:24.496" v="8534"/>
          <ac:picMkLst>
            <pc:docMk/>
            <pc:sldMk cId="0" sldId="303"/>
            <ac:picMk id="39" creationId="{886E86B9-5575-B4F3-1294-D12F25A4A57D}"/>
          </ac:picMkLst>
        </pc:picChg>
        <pc:picChg chg="add del mod ord">
          <ac:chgData name="Laetitia Bokestael" userId="6a096805-fffc-4000-80b1-9ff9f98bf1fe" providerId="ADAL" clId="{2F8FA1B4-98C7-4C0E-A076-6EC24D6A8821}" dt="2024-05-03T08:22:19.811" v="8535"/>
          <ac:picMkLst>
            <pc:docMk/>
            <pc:sldMk cId="0" sldId="303"/>
            <ac:picMk id="42" creationId="{26EFA9DB-FE9E-E36F-67EC-4062A9C52648}"/>
          </ac:picMkLst>
        </pc:picChg>
        <pc:picChg chg="add mod">
          <ac:chgData name="Laetitia Bokestael" userId="6a096805-fffc-4000-80b1-9ff9f98bf1fe" providerId="ADAL" clId="{2F8FA1B4-98C7-4C0E-A076-6EC24D6A8821}" dt="2024-05-03T08:22:19.811" v="8535"/>
          <ac:picMkLst>
            <pc:docMk/>
            <pc:sldMk cId="0" sldId="303"/>
            <ac:picMk id="43" creationId="{B8172F69-D8B8-6EE9-7623-3ACD456E2BCE}"/>
          </ac:picMkLst>
        </pc:picChg>
        <pc:extLst>
          <p:ext xmlns:p="http://schemas.openxmlformats.org/presentationml/2006/main" uri="{D6D511B9-2390-475A-947B-AFAB55BFBCF1}">
            <pc226:cmChg xmlns:pc226="http://schemas.microsoft.com/office/powerpoint/2022/06/main/command" chg="del">
              <pc226:chgData name="Laetitia Bokestael" userId="6a096805-fffc-4000-80b1-9ff9f98bf1fe" providerId="ADAL" clId="{2F8FA1B4-98C7-4C0E-A076-6EC24D6A8821}" dt="2024-05-02T10:05:17.542" v="7699"/>
              <pc2:cmMkLst xmlns:pc2="http://schemas.microsoft.com/office/powerpoint/2019/9/main/command">
                <pc:docMk/>
                <pc:sldMk cId="0" sldId="303"/>
                <pc2:cmMk id="{871CF0D5-1B0C-41BA-B3B8-C9427A7E8564}"/>
              </pc2:cmMkLst>
            </pc226:cmChg>
          </p:ext>
        </pc:extLst>
      </pc:sldChg>
      <pc:sldChg chg="addSp delSp modSp add del mod ord modTransition modAnim modNotesTx">
        <pc:chgData name="Laetitia Bokestael" userId="6a096805-fffc-4000-80b1-9ff9f98bf1fe" providerId="ADAL" clId="{2F8FA1B4-98C7-4C0E-A076-6EC24D6A8821}" dt="2024-05-03T07:54:10.585" v="8178"/>
        <pc:sldMkLst>
          <pc:docMk/>
          <pc:sldMk cId="2296860209" sldId="304"/>
        </pc:sldMkLst>
        <pc:spChg chg="mod">
          <ac:chgData name="Laetitia Bokestael" userId="6a096805-fffc-4000-80b1-9ff9f98bf1fe" providerId="ADAL" clId="{2F8FA1B4-98C7-4C0E-A076-6EC24D6A8821}" dt="2024-04-24T09:32:39.917" v="2774" actId="20577"/>
          <ac:spMkLst>
            <pc:docMk/>
            <pc:sldMk cId="2296860209" sldId="304"/>
            <ac:spMk id="8" creationId="{00000000-0000-0000-0000-000000000000}"/>
          </ac:spMkLst>
        </pc:spChg>
        <pc:graphicFrameChg chg="del modGraphic">
          <ac:chgData name="Laetitia Bokestael" userId="6a096805-fffc-4000-80b1-9ff9f98bf1fe" providerId="ADAL" clId="{2F8FA1B4-98C7-4C0E-A076-6EC24D6A8821}" dt="2024-04-24T08:07:34.047" v="112" actId="478"/>
          <ac:graphicFrameMkLst>
            <pc:docMk/>
            <pc:sldMk cId="2296860209" sldId="304"/>
            <ac:graphicFrameMk id="4" creationId="{00000000-0000-0000-0000-000000000000}"/>
          </ac:graphicFrameMkLst>
        </pc:graphicFrameChg>
        <pc:graphicFrameChg chg="modGraphic">
          <ac:chgData name="Laetitia Bokestael" userId="6a096805-fffc-4000-80b1-9ff9f98bf1fe" providerId="ADAL" clId="{2F8FA1B4-98C7-4C0E-A076-6EC24D6A8821}" dt="2024-04-24T09:34:20.956" v="2945" actId="20577"/>
          <ac:graphicFrameMkLst>
            <pc:docMk/>
            <pc:sldMk cId="2296860209" sldId="304"/>
            <ac:graphicFrameMk id="5" creationId="{00000000-0000-0000-0000-000000000000}"/>
          </ac:graphicFrameMkLst>
        </pc:graphicFrameChg>
        <pc:picChg chg="add del mod">
          <ac:chgData name="Laetitia Bokestael" userId="6a096805-fffc-4000-80b1-9ff9f98bf1fe" providerId="ADAL" clId="{2F8FA1B4-98C7-4C0E-A076-6EC24D6A8821}" dt="2024-05-03T07:24:37.340" v="7880"/>
          <ac:picMkLst>
            <pc:docMk/>
            <pc:sldMk cId="2296860209" sldId="304"/>
            <ac:picMk id="10" creationId="{2D5DA6E2-26C2-F61F-8ACD-1EB1B89C2938}"/>
          </ac:picMkLst>
        </pc:picChg>
        <pc:picChg chg="add del mod">
          <ac:chgData name="Laetitia Bokestael" userId="6a096805-fffc-4000-80b1-9ff9f98bf1fe" providerId="ADAL" clId="{2F8FA1B4-98C7-4C0E-A076-6EC24D6A8821}" dt="2024-05-03T07:53:30.966" v="8177"/>
          <ac:picMkLst>
            <pc:docMk/>
            <pc:sldMk cId="2296860209" sldId="304"/>
            <ac:picMk id="16" creationId="{5C3A7F98-C4EF-FFE4-7494-DE933F80933C}"/>
          </ac:picMkLst>
        </pc:picChg>
        <pc:picChg chg="add del mod ord">
          <ac:chgData name="Laetitia Bokestael" userId="6a096805-fffc-4000-80b1-9ff9f98bf1fe" providerId="ADAL" clId="{2F8FA1B4-98C7-4C0E-A076-6EC24D6A8821}" dt="2024-05-03T07:54:10.585" v="8178"/>
          <ac:picMkLst>
            <pc:docMk/>
            <pc:sldMk cId="2296860209" sldId="304"/>
            <ac:picMk id="19" creationId="{41B3D238-EF3C-47ED-792C-C0C6E1E69FB2}"/>
          </ac:picMkLst>
        </pc:picChg>
        <pc:picChg chg="add mod">
          <ac:chgData name="Laetitia Bokestael" userId="6a096805-fffc-4000-80b1-9ff9f98bf1fe" providerId="ADAL" clId="{2F8FA1B4-98C7-4C0E-A076-6EC24D6A8821}" dt="2024-05-03T07:54:10.585" v="8178"/>
          <ac:picMkLst>
            <pc:docMk/>
            <pc:sldMk cId="2296860209" sldId="304"/>
            <ac:picMk id="20" creationId="{C6939B30-27D3-26F7-62FC-DA704FECFD99}"/>
          </ac:picMkLst>
        </pc:picChg>
      </pc:sldChg>
      <pc:sldChg chg="del">
        <pc:chgData name="Laetitia Bokestael" userId="6a096805-fffc-4000-80b1-9ff9f98bf1fe" providerId="ADAL" clId="{2F8FA1B4-98C7-4C0E-A076-6EC24D6A8821}" dt="2024-04-24T08:07:48.692" v="114" actId="47"/>
        <pc:sldMkLst>
          <pc:docMk/>
          <pc:sldMk cId="0" sldId="305"/>
        </pc:sldMkLst>
      </pc:sldChg>
      <pc:sldChg chg="del">
        <pc:chgData name="Laetitia Bokestael" userId="6a096805-fffc-4000-80b1-9ff9f98bf1fe" providerId="ADAL" clId="{2F8FA1B4-98C7-4C0E-A076-6EC24D6A8821}" dt="2024-04-24T07:29:22.942" v="17" actId="47"/>
        <pc:sldMkLst>
          <pc:docMk/>
          <pc:sldMk cId="0" sldId="306"/>
        </pc:sldMkLst>
      </pc:sldChg>
      <pc:sldChg chg="add del setBg modNotes">
        <pc:chgData name="Laetitia Bokestael" userId="6a096805-fffc-4000-80b1-9ff9f98bf1fe" providerId="ADAL" clId="{2F8FA1B4-98C7-4C0E-A076-6EC24D6A8821}" dt="2024-04-24T08:01:24.988" v="82"/>
        <pc:sldMkLst>
          <pc:docMk/>
          <pc:sldMk cId="347371217" sldId="306"/>
        </pc:sldMkLst>
      </pc:sldChg>
      <pc:sldChg chg="del">
        <pc:chgData name="Laetitia Bokestael" userId="6a096805-fffc-4000-80b1-9ff9f98bf1fe" providerId="ADAL" clId="{2F8FA1B4-98C7-4C0E-A076-6EC24D6A8821}" dt="2024-04-24T07:29:25.073" v="18" actId="47"/>
        <pc:sldMkLst>
          <pc:docMk/>
          <pc:sldMk cId="0" sldId="307"/>
        </pc:sldMkLst>
      </pc:sldChg>
      <pc:sldChg chg="add del setBg modNotes">
        <pc:chgData name="Laetitia Bokestael" userId="6a096805-fffc-4000-80b1-9ff9f98bf1fe" providerId="ADAL" clId="{2F8FA1B4-98C7-4C0E-A076-6EC24D6A8821}" dt="2024-04-24T08:01:24.988" v="82"/>
        <pc:sldMkLst>
          <pc:docMk/>
          <pc:sldMk cId="2321196422" sldId="307"/>
        </pc:sldMkLst>
      </pc:sldChg>
      <pc:sldChg chg="del">
        <pc:chgData name="Laetitia Bokestael" userId="6a096805-fffc-4000-80b1-9ff9f98bf1fe" providerId="ADAL" clId="{2F8FA1B4-98C7-4C0E-A076-6EC24D6A8821}" dt="2024-04-24T07:29:30.486" v="19" actId="47"/>
        <pc:sldMkLst>
          <pc:docMk/>
          <pc:sldMk cId="0" sldId="308"/>
        </pc:sldMkLst>
      </pc:sldChg>
      <pc:sldChg chg="add del setBg modNotes">
        <pc:chgData name="Laetitia Bokestael" userId="6a096805-fffc-4000-80b1-9ff9f98bf1fe" providerId="ADAL" clId="{2F8FA1B4-98C7-4C0E-A076-6EC24D6A8821}" dt="2024-04-24T08:01:24.988" v="82"/>
        <pc:sldMkLst>
          <pc:docMk/>
          <pc:sldMk cId="225486730" sldId="308"/>
        </pc:sldMkLst>
      </pc:sldChg>
      <pc:sldChg chg="del">
        <pc:chgData name="Laetitia Bokestael" userId="6a096805-fffc-4000-80b1-9ff9f98bf1fe" providerId="ADAL" clId="{2F8FA1B4-98C7-4C0E-A076-6EC24D6A8821}" dt="2024-04-24T07:29:31.387" v="20" actId="47"/>
        <pc:sldMkLst>
          <pc:docMk/>
          <pc:sldMk cId="0" sldId="309"/>
        </pc:sldMkLst>
      </pc:sldChg>
      <pc:sldChg chg="add del setBg modNotes">
        <pc:chgData name="Laetitia Bokestael" userId="6a096805-fffc-4000-80b1-9ff9f98bf1fe" providerId="ADAL" clId="{2F8FA1B4-98C7-4C0E-A076-6EC24D6A8821}" dt="2024-04-24T08:01:24.988" v="82"/>
        <pc:sldMkLst>
          <pc:docMk/>
          <pc:sldMk cId="2994225296" sldId="309"/>
        </pc:sldMkLst>
      </pc:sldChg>
      <pc:sldChg chg="del">
        <pc:chgData name="Laetitia Bokestael" userId="6a096805-fffc-4000-80b1-9ff9f98bf1fe" providerId="ADAL" clId="{2F8FA1B4-98C7-4C0E-A076-6EC24D6A8821}" dt="2024-04-24T07:29:32.487" v="21" actId="47"/>
        <pc:sldMkLst>
          <pc:docMk/>
          <pc:sldMk cId="0" sldId="310"/>
        </pc:sldMkLst>
      </pc:sldChg>
      <pc:sldChg chg="add del setBg modNotes">
        <pc:chgData name="Laetitia Bokestael" userId="6a096805-fffc-4000-80b1-9ff9f98bf1fe" providerId="ADAL" clId="{2F8FA1B4-98C7-4C0E-A076-6EC24D6A8821}" dt="2024-04-24T08:01:24.988" v="82"/>
        <pc:sldMkLst>
          <pc:docMk/>
          <pc:sldMk cId="1730065979" sldId="310"/>
        </pc:sldMkLst>
      </pc:sldChg>
      <pc:sldChg chg="del">
        <pc:chgData name="Laetitia Bokestael" userId="6a096805-fffc-4000-80b1-9ff9f98bf1fe" providerId="ADAL" clId="{2F8FA1B4-98C7-4C0E-A076-6EC24D6A8821}" dt="2024-04-24T07:29:33.401" v="22" actId="47"/>
        <pc:sldMkLst>
          <pc:docMk/>
          <pc:sldMk cId="0" sldId="311"/>
        </pc:sldMkLst>
      </pc:sldChg>
      <pc:sldChg chg="add del setBg">
        <pc:chgData name="Laetitia Bokestael" userId="6a096805-fffc-4000-80b1-9ff9f98bf1fe" providerId="ADAL" clId="{2F8FA1B4-98C7-4C0E-A076-6EC24D6A8821}" dt="2024-04-24T08:01:24.988" v="82"/>
        <pc:sldMkLst>
          <pc:docMk/>
          <pc:sldMk cId="3768525395" sldId="311"/>
        </pc:sldMkLst>
      </pc:sldChg>
      <pc:sldChg chg="del">
        <pc:chgData name="Laetitia Bokestael" userId="6a096805-fffc-4000-80b1-9ff9f98bf1fe" providerId="ADAL" clId="{2F8FA1B4-98C7-4C0E-A076-6EC24D6A8821}" dt="2024-04-24T07:29:34.819" v="23" actId="47"/>
        <pc:sldMkLst>
          <pc:docMk/>
          <pc:sldMk cId="0" sldId="312"/>
        </pc:sldMkLst>
      </pc:sldChg>
      <pc:sldChg chg="add del setBg modNotes">
        <pc:chgData name="Laetitia Bokestael" userId="6a096805-fffc-4000-80b1-9ff9f98bf1fe" providerId="ADAL" clId="{2F8FA1B4-98C7-4C0E-A076-6EC24D6A8821}" dt="2024-04-24T08:01:24.988" v="82"/>
        <pc:sldMkLst>
          <pc:docMk/>
          <pc:sldMk cId="403244676" sldId="312"/>
        </pc:sldMkLst>
      </pc:sldChg>
      <pc:sldChg chg="del">
        <pc:chgData name="Laetitia Bokestael" userId="6a096805-fffc-4000-80b1-9ff9f98bf1fe" providerId="ADAL" clId="{2F8FA1B4-98C7-4C0E-A076-6EC24D6A8821}" dt="2024-04-24T07:29:35.915" v="24" actId="47"/>
        <pc:sldMkLst>
          <pc:docMk/>
          <pc:sldMk cId="0" sldId="313"/>
        </pc:sldMkLst>
      </pc:sldChg>
      <pc:sldChg chg="del">
        <pc:chgData name="Laetitia Bokestael" userId="6a096805-fffc-4000-80b1-9ff9f98bf1fe" providerId="ADAL" clId="{2F8FA1B4-98C7-4C0E-A076-6EC24D6A8821}" dt="2024-04-24T07:29:38.025" v="25" actId="47"/>
        <pc:sldMkLst>
          <pc:docMk/>
          <pc:sldMk cId="0" sldId="314"/>
        </pc:sldMkLst>
      </pc:sldChg>
      <pc:sldChg chg="del">
        <pc:chgData name="Laetitia Bokestael" userId="6a096805-fffc-4000-80b1-9ff9f98bf1fe" providerId="ADAL" clId="{2F8FA1B4-98C7-4C0E-A076-6EC24D6A8821}" dt="2024-04-24T07:29:39.051" v="26" actId="47"/>
        <pc:sldMkLst>
          <pc:docMk/>
          <pc:sldMk cId="0" sldId="315"/>
        </pc:sldMkLst>
      </pc:sldChg>
      <pc:sldChg chg="del">
        <pc:chgData name="Laetitia Bokestael" userId="6a096805-fffc-4000-80b1-9ff9f98bf1fe" providerId="ADAL" clId="{2F8FA1B4-98C7-4C0E-A076-6EC24D6A8821}" dt="2024-04-24T07:29:40.161" v="27" actId="47"/>
        <pc:sldMkLst>
          <pc:docMk/>
          <pc:sldMk cId="0" sldId="316"/>
        </pc:sldMkLst>
      </pc:sldChg>
      <pc:sldChg chg="del">
        <pc:chgData name="Laetitia Bokestael" userId="6a096805-fffc-4000-80b1-9ff9f98bf1fe" providerId="ADAL" clId="{2F8FA1B4-98C7-4C0E-A076-6EC24D6A8821}" dt="2024-04-24T07:29:40.932" v="28" actId="47"/>
        <pc:sldMkLst>
          <pc:docMk/>
          <pc:sldMk cId="0" sldId="317"/>
        </pc:sldMkLst>
      </pc:sldChg>
      <pc:sldChg chg="del">
        <pc:chgData name="Laetitia Bokestael" userId="6a096805-fffc-4000-80b1-9ff9f98bf1fe" providerId="ADAL" clId="{2F8FA1B4-98C7-4C0E-A076-6EC24D6A8821}" dt="2024-04-24T07:29:46.676" v="29" actId="47"/>
        <pc:sldMkLst>
          <pc:docMk/>
          <pc:sldMk cId="0" sldId="318"/>
        </pc:sldMkLst>
      </pc:sldChg>
      <pc:sldChg chg="del">
        <pc:chgData name="Laetitia Bokestael" userId="6a096805-fffc-4000-80b1-9ff9f98bf1fe" providerId="ADAL" clId="{2F8FA1B4-98C7-4C0E-A076-6EC24D6A8821}" dt="2024-04-24T07:29:47.905" v="30" actId="47"/>
        <pc:sldMkLst>
          <pc:docMk/>
          <pc:sldMk cId="0" sldId="319"/>
        </pc:sldMkLst>
      </pc:sldChg>
      <pc:sldChg chg="del">
        <pc:chgData name="Laetitia Bokestael" userId="6a096805-fffc-4000-80b1-9ff9f98bf1fe" providerId="ADAL" clId="{2F8FA1B4-98C7-4C0E-A076-6EC24D6A8821}" dt="2024-04-24T07:29:49.437" v="31" actId="47"/>
        <pc:sldMkLst>
          <pc:docMk/>
          <pc:sldMk cId="0" sldId="320"/>
        </pc:sldMkLst>
      </pc:sldChg>
    </pc:docChg>
  </pc:docChgLst>
  <pc:docChgLst>
    <pc:chgData name="Sarah Schaubroeck" userId="8bd569eb-3032-48bb-afa6-7c56e223a806" providerId="ADAL" clId="{6076F786-1264-47BA-8C9F-A15A3E08DDD6}"/>
    <pc:docChg chg="custSel modSld">
      <pc:chgData name="Sarah Schaubroeck" userId="8bd569eb-3032-48bb-afa6-7c56e223a806" providerId="ADAL" clId="{6076F786-1264-47BA-8C9F-A15A3E08DDD6}" dt="2024-04-24T19:27:12.378" v="583" actId="20577"/>
      <pc:docMkLst>
        <pc:docMk/>
      </pc:docMkLst>
      <pc:sldChg chg="modNotesTx">
        <pc:chgData name="Sarah Schaubroeck" userId="8bd569eb-3032-48bb-afa6-7c56e223a806" providerId="ADAL" clId="{6076F786-1264-47BA-8C9F-A15A3E08DDD6}" dt="2024-04-24T19:24:11.988" v="505" actId="115"/>
        <pc:sldMkLst>
          <pc:docMk/>
          <pc:sldMk cId="0" sldId="256"/>
        </pc:sldMkLst>
      </pc:sldChg>
      <pc:sldChg chg="modNotesTx">
        <pc:chgData name="Sarah Schaubroeck" userId="8bd569eb-3032-48bb-afa6-7c56e223a806" providerId="ADAL" clId="{6076F786-1264-47BA-8C9F-A15A3E08DDD6}" dt="2024-04-24T19:24:23.968" v="507" actId="115"/>
        <pc:sldMkLst>
          <pc:docMk/>
          <pc:sldMk cId="0" sldId="266"/>
        </pc:sldMkLst>
      </pc:sldChg>
      <pc:sldChg chg="modNotesTx">
        <pc:chgData name="Sarah Schaubroeck" userId="8bd569eb-3032-48bb-afa6-7c56e223a806" providerId="ADAL" clId="{6076F786-1264-47BA-8C9F-A15A3E08DDD6}" dt="2024-04-24T19:27:12.378" v="583" actId="20577"/>
        <pc:sldMkLst>
          <pc:docMk/>
          <pc:sldMk cId="2698624671" sldId="267"/>
        </pc:sldMkLst>
      </pc:sldChg>
      <pc:sldChg chg="modNotesTx">
        <pc:chgData name="Sarah Schaubroeck" userId="8bd569eb-3032-48bb-afa6-7c56e223a806" providerId="ADAL" clId="{6076F786-1264-47BA-8C9F-A15A3E08DDD6}" dt="2024-04-24T19:11:40.194" v="396" actId="20577"/>
        <pc:sldMkLst>
          <pc:docMk/>
          <pc:sldMk cId="0" sldId="275"/>
        </pc:sldMkLst>
      </pc:sldChg>
      <pc:sldChg chg="modNotesTx">
        <pc:chgData name="Sarah Schaubroeck" userId="8bd569eb-3032-48bb-afa6-7c56e223a806" providerId="ADAL" clId="{6076F786-1264-47BA-8C9F-A15A3E08DDD6}" dt="2024-04-24T19:24:41.768" v="510" actId="400"/>
        <pc:sldMkLst>
          <pc:docMk/>
          <pc:sldMk cId="0" sldId="276"/>
        </pc:sldMkLst>
      </pc:sldChg>
      <pc:sldChg chg="modNotesTx">
        <pc:chgData name="Sarah Schaubroeck" userId="8bd569eb-3032-48bb-afa6-7c56e223a806" providerId="ADAL" clId="{6076F786-1264-47BA-8C9F-A15A3E08DDD6}" dt="2024-04-24T19:24:59.088" v="512" actId="115"/>
        <pc:sldMkLst>
          <pc:docMk/>
          <pc:sldMk cId="0" sldId="279"/>
        </pc:sldMkLst>
      </pc:sldChg>
      <pc:sldChg chg="modNotesTx">
        <pc:chgData name="Sarah Schaubroeck" userId="8bd569eb-3032-48bb-afa6-7c56e223a806" providerId="ADAL" clId="{6076F786-1264-47BA-8C9F-A15A3E08DDD6}" dt="2024-04-24T19:15:33.417" v="477" actId="20577"/>
        <pc:sldMkLst>
          <pc:docMk/>
          <pc:sldMk cId="0" sldId="283"/>
        </pc:sldMkLst>
      </pc:sldChg>
      <pc:sldChg chg="modNotesTx">
        <pc:chgData name="Sarah Schaubroeck" userId="8bd569eb-3032-48bb-afa6-7c56e223a806" providerId="ADAL" clId="{6076F786-1264-47BA-8C9F-A15A3E08DDD6}" dt="2024-04-24T19:17:58.432" v="478" actId="20577"/>
        <pc:sldMkLst>
          <pc:docMk/>
          <pc:sldMk cId="0" sldId="291"/>
        </pc:sldMkLst>
      </pc:sldChg>
      <pc:sldChg chg="addCm">
        <pc:chgData name="Sarah Schaubroeck" userId="8bd569eb-3032-48bb-afa6-7c56e223a806" providerId="ADAL" clId="{6076F786-1264-47BA-8C9F-A15A3E08DDD6}" dt="2024-04-24T19:19:28.571" v="479"/>
        <pc:sldMkLst>
          <pc:docMk/>
          <pc:sldMk cId="0" sldId="303"/>
        </pc:sldMkLst>
        <pc:extLst>
          <p:ext xmlns:p="http://schemas.openxmlformats.org/presentationml/2006/main" uri="{D6D511B9-2390-475A-947B-AFAB55BFBCF1}">
            <pc226:cmChg xmlns:pc226="http://schemas.microsoft.com/office/powerpoint/2022/06/main/command" chg="add">
              <pc226:chgData name="Sarah Schaubroeck" userId="8bd569eb-3032-48bb-afa6-7c56e223a806" providerId="ADAL" clId="{6076F786-1264-47BA-8C9F-A15A3E08DDD6}" dt="2024-04-24T19:19:28.571" v="479"/>
              <pc2:cmMkLst xmlns:pc2="http://schemas.microsoft.com/office/powerpoint/2019/9/main/command">
                <pc:docMk/>
                <pc:sldMk cId="0" sldId="303"/>
                <pc2:cmMk id="{871CF0D5-1B0C-41BA-B3B8-C9427A7E8564}"/>
              </pc2:cmMkLst>
            </pc226:cmChg>
          </p:ext>
        </pc:extLst>
      </pc:sldChg>
    </pc:docChg>
  </pc:docChgLst>
  <pc:docChgLst>
    <pc:chgData name="Ann Van Rompaey" userId="f807e356-a69c-4d5c-9c34-dc148db82eee" providerId="ADAL" clId="{9A32FAD5-DA6D-47E1-A801-CE9B39DA1E36}"/>
    <pc:docChg chg="">
      <pc:chgData name="Ann Van Rompaey" userId="f807e356-a69c-4d5c-9c34-dc148db82eee" providerId="ADAL" clId="{9A32FAD5-DA6D-47E1-A801-CE9B39DA1E36}" dt="2024-04-30T12:49:09.240" v="4"/>
      <pc:docMkLst>
        <pc:docMk/>
      </pc:docMkLst>
      <pc:sldChg chg="addCm modCm">
        <pc:chgData name="Ann Van Rompaey" userId="f807e356-a69c-4d5c-9c34-dc148db82eee" providerId="ADAL" clId="{9A32FAD5-DA6D-47E1-A801-CE9B39DA1E36}" dt="2024-04-30T12:48:27.350" v="3"/>
        <pc:sldMkLst>
          <pc:docMk/>
          <pc:sldMk cId="0" sldId="256"/>
        </pc:sldMkLst>
        <pc:extLst>
          <p:ext xmlns:p="http://schemas.openxmlformats.org/presentationml/2006/main" uri="{D6D511B9-2390-475A-947B-AFAB55BFBCF1}">
            <pc226:cmChg xmlns:pc226="http://schemas.microsoft.com/office/powerpoint/2022/06/main/command" chg="add mod">
              <pc226:chgData name="Ann Van Rompaey" userId="f807e356-a69c-4d5c-9c34-dc148db82eee" providerId="ADAL" clId="{9A32FAD5-DA6D-47E1-A801-CE9B39DA1E36}" dt="2024-04-30T12:48:27.350" v="3"/>
              <pc2:cmMkLst xmlns:pc2="http://schemas.microsoft.com/office/powerpoint/2019/9/main/command">
                <pc:docMk/>
                <pc:sldMk cId="0" sldId="256"/>
                <pc2:cmMk id="{162DCFEC-BE5C-42E5-BDCA-3B225B231785}"/>
              </pc2:cmMkLst>
            </pc226:cmChg>
          </p:ext>
        </pc:extLst>
      </pc:sldChg>
      <pc:sldChg chg="addCm modCm">
        <pc:chgData name="Ann Van Rompaey" userId="f807e356-a69c-4d5c-9c34-dc148db82eee" providerId="ADAL" clId="{9A32FAD5-DA6D-47E1-A801-CE9B39DA1E36}" dt="2024-04-30T12:49:09.240" v="4"/>
        <pc:sldMkLst>
          <pc:docMk/>
          <pc:sldMk cId="0" sldId="264"/>
        </pc:sldMkLst>
        <pc:extLst>
          <p:ext xmlns:p="http://schemas.openxmlformats.org/presentationml/2006/main" uri="{D6D511B9-2390-475A-947B-AFAB55BFBCF1}">
            <pc226:cmChg xmlns:pc226="http://schemas.microsoft.com/office/powerpoint/2022/06/main/command" chg="add mod">
              <pc226:chgData name="Ann Van Rompaey" userId="f807e356-a69c-4d5c-9c34-dc148db82eee" providerId="ADAL" clId="{9A32FAD5-DA6D-47E1-A801-CE9B39DA1E36}" dt="2024-04-30T12:49:09.240" v="4"/>
              <pc2:cmMkLst xmlns:pc2="http://schemas.microsoft.com/office/powerpoint/2019/9/main/command">
                <pc:docMk/>
                <pc:sldMk cId="0" sldId="264"/>
                <pc2:cmMk id="{2AAAD745-A55B-429F-AAA8-8882EA8B2CED}"/>
              </pc2:cmMkLst>
            </pc226:cmChg>
          </p:ext>
        </pc:extLst>
      </pc:sldChg>
      <pc:sldChg chg="addCm">
        <pc:chgData name="Ann Van Rompaey" userId="f807e356-a69c-4d5c-9c34-dc148db82eee" providerId="ADAL" clId="{9A32FAD5-DA6D-47E1-A801-CE9B39DA1E36}" dt="2024-04-30T12:40:11.763" v="2"/>
        <pc:sldMkLst>
          <pc:docMk/>
          <pc:sldMk cId="0" sldId="275"/>
        </pc:sldMkLst>
        <pc:extLst>
          <p:ext xmlns:p="http://schemas.openxmlformats.org/presentationml/2006/main" uri="{D6D511B9-2390-475A-947B-AFAB55BFBCF1}">
            <pc226:cmChg xmlns:pc226="http://schemas.microsoft.com/office/powerpoint/2022/06/main/command" chg="add">
              <pc226:chgData name="Ann Van Rompaey" userId="f807e356-a69c-4d5c-9c34-dc148db82eee" providerId="ADAL" clId="{9A32FAD5-DA6D-47E1-A801-CE9B39DA1E36}" dt="2024-04-30T12:40:11.763" v="2"/>
              <pc2:cmMkLst xmlns:pc2="http://schemas.microsoft.com/office/powerpoint/2019/9/main/command">
                <pc:docMk/>
                <pc:sldMk cId="0" sldId="275"/>
                <pc2:cmMk id="{39898849-0AE6-4ACC-8402-5C6A0E345AF7}"/>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03.05.2024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Welkom </a:t>
            </a:r>
            <a:r>
              <a:rPr lang="en-US" dirty="0" err="1"/>
              <a:t>bij</a:t>
            </a:r>
            <a:r>
              <a:rPr lang="en-US" dirty="0"/>
              <a:t> </a:t>
            </a:r>
            <a:r>
              <a:rPr lang="en-US" dirty="0" err="1"/>
              <a:t>deze</a:t>
            </a:r>
            <a:r>
              <a:rPr lang="en-US" dirty="0"/>
              <a:t> clip over de </a:t>
            </a:r>
            <a:r>
              <a:rPr lang="en-US" dirty="0" err="1"/>
              <a:t>onderwijsleersituatie</a:t>
            </a:r>
            <a:r>
              <a:rPr lang="en-US" dirty="0"/>
              <a:t>. </a:t>
            </a:r>
            <a:r>
              <a:rPr lang="en-US" dirty="0" err="1"/>
              <a:t>Mijn</a:t>
            </a:r>
            <a:r>
              <a:rPr lang="en-US" dirty="0"/>
              <a:t> naam is Laetitia Bokestael. </a:t>
            </a:r>
            <a:r>
              <a:rPr lang="en-US" dirty="0" err="1"/>
              <a:t>Ik</a:t>
            </a:r>
            <a:r>
              <a:rPr lang="en-US" dirty="0"/>
              <a:t> ben </a:t>
            </a:r>
            <a:r>
              <a:rPr lang="en-US" dirty="0" err="1"/>
              <a:t>projectmedewerkers</a:t>
            </a:r>
            <a:r>
              <a:rPr lang="en-US" dirty="0"/>
              <a:t> </a:t>
            </a:r>
            <a:r>
              <a:rPr lang="en-US" dirty="0" err="1"/>
              <a:t>bij</a:t>
            </a:r>
            <a:r>
              <a:rPr lang="en-US" dirty="0"/>
              <a:t> het </a:t>
            </a:r>
            <a:r>
              <a:rPr lang="en-US" dirty="0" err="1"/>
              <a:t>Prodiateam</a:t>
            </a:r>
            <a:r>
              <a:rPr lang="en-US" dirty="0"/>
              <a:t>. Met </a:t>
            </a:r>
            <a:r>
              <a:rPr lang="en-US" dirty="0" err="1"/>
              <a:t>deze</a:t>
            </a:r>
            <a:r>
              <a:rPr lang="en-US" dirty="0"/>
              <a:t> </a:t>
            </a:r>
            <a:r>
              <a:rPr lang="en-US" dirty="0" err="1"/>
              <a:t>kennisclip</a:t>
            </a:r>
            <a:r>
              <a:rPr lang="en-US" dirty="0"/>
              <a:t> neem </a:t>
            </a:r>
            <a:r>
              <a:rPr lang="en-US" dirty="0" err="1"/>
              <a:t>ik</a:t>
            </a:r>
            <a:r>
              <a:rPr lang="en-US" dirty="0"/>
              <a:t> </a:t>
            </a:r>
            <a:r>
              <a:rPr lang="en-US" dirty="0" err="1"/>
              <a:t>jullie</a:t>
            </a:r>
            <a:r>
              <a:rPr lang="en-US" dirty="0"/>
              <a:t> mee in het </a:t>
            </a:r>
            <a:r>
              <a:rPr lang="en-US" dirty="0" err="1"/>
              <a:t>verhaal</a:t>
            </a:r>
            <a:r>
              <a:rPr lang="en-US" dirty="0"/>
              <a:t> van de </a:t>
            </a:r>
            <a:r>
              <a:rPr lang="en-US" dirty="0" err="1"/>
              <a:t>onderwijsleersituatie</a:t>
            </a:r>
            <a:r>
              <a:rPr lang="en-US" dirty="0"/>
              <a:t> </a:t>
            </a:r>
            <a:r>
              <a:rPr lang="en-US" dirty="0" err="1"/>
              <a:t>en</a:t>
            </a:r>
            <a:r>
              <a:rPr lang="en-US" dirty="0"/>
              <a:t> </a:t>
            </a:r>
            <a:r>
              <a:rPr lang="en-US" dirty="0" err="1"/>
              <a:t>waarom</a:t>
            </a:r>
            <a:r>
              <a:rPr lang="en-US" dirty="0"/>
              <a:t> </a:t>
            </a:r>
            <a:r>
              <a:rPr lang="en-US" dirty="0" err="1"/>
              <a:t>deze</a:t>
            </a:r>
            <a:r>
              <a:rPr lang="en-US" dirty="0"/>
              <a:t> zo </a:t>
            </a:r>
            <a:r>
              <a:rPr lang="en-US" dirty="0" err="1"/>
              <a:t>belangrijk</a:t>
            </a:r>
            <a:r>
              <a:rPr lang="en-US" dirty="0"/>
              <a:t> is </a:t>
            </a:r>
            <a:r>
              <a:rPr lang="en-US" dirty="0" err="1"/>
              <a:t>voor</a:t>
            </a:r>
            <a:r>
              <a:rPr lang="en-US" dirty="0"/>
              <a:t> het </a:t>
            </a:r>
            <a:r>
              <a:rPr lang="en-US" dirty="0" err="1"/>
              <a:t>functioneren</a:t>
            </a:r>
            <a:r>
              <a:rPr lang="en-US" dirty="0"/>
              <a:t> van de </a:t>
            </a:r>
            <a:r>
              <a:rPr lang="en-US" dirty="0" err="1"/>
              <a:t>leerling</a:t>
            </a:r>
            <a:r>
              <a:rPr lang="en-US" dirty="0"/>
              <a:t> in de </a:t>
            </a:r>
            <a:r>
              <a:rPr lang="en-US" dirty="0" err="1"/>
              <a:t>klas</a:t>
            </a:r>
            <a:r>
              <a:rPr lang="en-US" dirty="0"/>
              <a:t>. </a:t>
            </a:r>
            <a:r>
              <a:rPr lang="en-US" b="0" u="sng" dirty="0" err="1"/>
              <a:t>Vanuit</a:t>
            </a:r>
            <a:r>
              <a:rPr lang="en-US" b="0" u="sng" dirty="0"/>
              <a:t> Prodia </a:t>
            </a:r>
            <a:r>
              <a:rPr lang="en-US" b="0" u="sng" dirty="0" err="1"/>
              <a:t>hopen</a:t>
            </a:r>
            <a:r>
              <a:rPr lang="en-US" b="0" u="sng" dirty="0"/>
              <a:t> we met </a:t>
            </a:r>
            <a:r>
              <a:rPr lang="en-US" b="0" u="sng" dirty="0" err="1"/>
              <a:t>deze</a:t>
            </a:r>
            <a:r>
              <a:rPr lang="en-US" b="0" u="sng" dirty="0"/>
              <a:t> clip </a:t>
            </a:r>
            <a:r>
              <a:rPr lang="en-US" b="0" u="sng" dirty="0" err="1"/>
              <a:t>iedereen</a:t>
            </a:r>
            <a:r>
              <a:rPr lang="en-US" b="0" u="sng" dirty="0"/>
              <a:t> </a:t>
            </a:r>
            <a:r>
              <a:rPr lang="en-US" b="0" u="sng" dirty="0" err="1"/>
              <a:t>te</a:t>
            </a:r>
            <a:r>
              <a:rPr lang="en-US" b="0" u="sng" dirty="0"/>
              <a:t> </a:t>
            </a:r>
            <a:r>
              <a:rPr lang="en-US" b="0" u="sng" dirty="0" err="1"/>
              <a:t>inspireren</a:t>
            </a:r>
            <a:r>
              <a:rPr lang="en-US" b="0" u="sng" dirty="0"/>
              <a:t> die </a:t>
            </a:r>
            <a:r>
              <a:rPr lang="en-US" b="0" u="sng" dirty="0" err="1"/>
              <a:t>graag</a:t>
            </a:r>
            <a:r>
              <a:rPr lang="en-US" b="0" u="sng" dirty="0"/>
              <a:t> </a:t>
            </a:r>
            <a:r>
              <a:rPr lang="en-US" b="0" u="sng" dirty="0" err="1"/>
              <a:t>meer</a:t>
            </a:r>
            <a:r>
              <a:rPr lang="en-US" b="0" u="sng" dirty="0"/>
              <a:t> </a:t>
            </a:r>
            <a:r>
              <a:rPr lang="en-US" b="0" u="sng" dirty="0" err="1"/>
              <a:t>te</a:t>
            </a:r>
            <a:r>
              <a:rPr lang="en-US" b="0" u="sng" dirty="0"/>
              <a:t> </a:t>
            </a:r>
            <a:r>
              <a:rPr lang="en-US" b="0" u="sng" dirty="0" err="1"/>
              <a:t>weten</a:t>
            </a:r>
            <a:r>
              <a:rPr lang="en-US" b="0" u="sng" dirty="0"/>
              <a:t> </a:t>
            </a:r>
            <a:r>
              <a:rPr lang="en-US" b="0" u="sng" dirty="0" err="1"/>
              <a:t>komt</a:t>
            </a:r>
            <a:r>
              <a:rPr lang="en-US" b="0" u="sng" dirty="0"/>
              <a:t> over </a:t>
            </a:r>
            <a:r>
              <a:rPr lang="en-US" b="0" u="sng" dirty="0" err="1"/>
              <a:t>deze</a:t>
            </a:r>
            <a:r>
              <a:rPr lang="en-US" b="0" u="sng" dirty="0"/>
              <a:t> </a:t>
            </a:r>
            <a:r>
              <a:rPr lang="en-US" b="0" u="sng" dirty="0" err="1"/>
              <a:t>onderwijsleersituatie</a:t>
            </a:r>
            <a:r>
              <a:rPr lang="en-US" b="0" u="sng" dirty="0"/>
              <a:t> </a:t>
            </a:r>
            <a:r>
              <a:rPr lang="en-US" b="0" u="sng" dirty="0" err="1"/>
              <a:t>en</a:t>
            </a:r>
            <a:r>
              <a:rPr lang="en-US" b="0" u="sng" dirty="0"/>
              <a:t> </a:t>
            </a:r>
            <a:r>
              <a:rPr lang="en-US" b="0" u="sng" dirty="0" err="1"/>
              <a:t>hier</a:t>
            </a:r>
            <a:r>
              <a:rPr lang="en-US" b="0" u="sng" dirty="0"/>
              <a:t> </a:t>
            </a:r>
            <a:r>
              <a:rPr lang="en-US" b="0" u="sng" dirty="0" err="1"/>
              <a:t>samen</a:t>
            </a:r>
            <a:r>
              <a:rPr lang="en-US" b="0" u="sng" dirty="0"/>
              <a:t> met de leerkracht over </a:t>
            </a:r>
            <a:r>
              <a:rPr lang="en-US" b="0" u="sng" dirty="0" err="1"/>
              <a:t>wil</a:t>
            </a:r>
            <a:r>
              <a:rPr lang="en-US" b="0" u="sng" dirty="0"/>
              <a:t> </a:t>
            </a:r>
            <a:r>
              <a:rPr lang="en-US" b="0" u="sng" dirty="0" err="1"/>
              <a:t>reflecteren</a:t>
            </a:r>
            <a:r>
              <a:rPr lang="en-US" b="0" u="sng"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NL"/>
              <a:t>Het tweede aspect van de onderwijsleersituatie is het pedagogisch handelen. </a:t>
            </a:r>
            <a:r>
              <a:rPr lang="nl-NL" err="1"/>
              <a:t>Het</a:t>
            </a:r>
            <a:r>
              <a:rPr lang="nl-NL"/>
              <a:t> pedagogisch handelen handelt over de vaardigheden waarmee gewenst gedrag kan worden aangeleerd en in stand kan worden gehouden. De leerkracht staat model voor een bepaald gedrag of een bepaalde houding in de klas.</a:t>
            </a:r>
            <a:endParaRPr lang="nl-BE"/>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878751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nl-NL" dirty="0"/>
              <a:t>Leerlingen leren veel van het </a:t>
            </a:r>
            <a:r>
              <a:rPr lang="nl-NL" b="1" dirty="0"/>
              <a:t>positief voorbeeldgedrag </a:t>
            </a:r>
            <a:r>
              <a:rPr lang="nl-NL" dirty="0"/>
              <a:t>van leerkrachten, ze spiegelen zich hieraan en nemen het al dan niet bewust over. De leerkracht bespreekt ook zijn </a:t>
            </a:r>
            <a:r>
              <a:rPr lang="nl-NL" b="1" dirty="0"/>
              <a:t>verwachtingen en wensen </a:t>
            </a:r>
            <a:r>
              <a:rPr lang="nl-NL" dirty="0"/>
              <a:t>ten aanzien van het gedrag van de klas, hij communiceert welk gedrag er geapprecieerd wordt en welk gedrag niet kan worden getolereerd en dit steeds vanuit een respectvolle houding ten opzichte van de leerling. Op de slide zie je een aantal voorbeelden van wat voorbeeldgedrag kan inhouden in de klaspraktijk.</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nl-NL" b="1" dirty="0"/>
              <a:t>Leerkracht-</a:t>
            </a:r>
            <a:r>
              <a:rPr lang="nl-NL" b="1" dirty="0" err="1"/>
              <a:t>leerlingrelaties</a:t>
            </a:r>
            <a:r>
              <a:rPr lang="nl-NL" b="1" dirty="0"/>
              <a:t> zijn </a:t>
            </a:r>
            <a:r>
              <a:rPr lang="nl-NL" dirty="0"/>
              <a:t>van grote invloed op zowel de affectieve als cognitieve ontwikkeling van leerlingen. Ze zijn een mooi voorbeeld van wisselwerking: hoe positiever de relatie tussen beiden, hoe groter de kans op succes voor leerlingen en leerkrachten. Bij leerlingen zien we meer leergedrag en hogere leerprestaties, bij leerkrachten verhoogt hun eigen welbevinden. Een warme of nabije relatie tussen leerkracht en leerling wordt gekenmerkt door aangename gevoelens, wederzijdse betrokkenheid, openheid en vertrouwen.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NL"/>
              <a:t>Een conflictueuze relatie daarentegen wordt gekenmerkt door negatieve gevoelens, onvoorspelbaarheid en wantrouwen. De mate van conflict in de leerkracht-</a:t>
            </a:r>
            <a:r>
              <a:rPr lang="nl-NL" err="1"/>
              <a:t>leerlingrelatie</a:t>
            </a:r>
            <a:r>
              <a:rPr lang="nl-NL"/>
              <a:t> blijkt in het algemeen het meest voorspellend te zijn voor de verdere schoolse en psychosociale ontwikkeling van leerlingen. Daarenboven kan een conflictueuze relatie reeds aanwezig probleemgedrag van de leerling nog versterken</a:t>
            </a:r>
            <a:r>
              <a:rPr lang="nl-NL" i="1"/>
              <a:t>[6]</a:t>
            </a:r>
            <a:r>
              <a:rPr lang="nl-NL"/>
              <a:t>. Daarom is het belangrijk dat de leerkracht zich bewust is van de impact van zijn relatie met de leerling in de klas. Waar deze relatie moeilijk loopt, kan de leerkracht een beroep doen op zijn schoolteam om samen te bekijken hoe deze relatie verbeterd kan worden of hoe er grenzen kunnen worden gesteld wanneer nodig. “</a:t>
            </a:r>
            <a:r>
              <a:rPr lang="nl-NL" i="1"/>
              <a:t>Een leerkracht mag een leerling in zijn hart dragen maar niet op zijn rug”[7]</a:t>
            </a:r>
            <a:r>
              <a:rPr lang="nl-NL"/>
              <a:t>.</a:t>
            </a:r>
            <a:endParaRPr lang="nl-BE"/>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014286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Wanneer</a:t>
            </a:r>
            <a:r>
              <a:rPr lang="en-US" dirty="0"/>
              <a:t> je </a:t>
            </a:r>
            <a:r>
              <a:rPr lang="en-US" dirty="0" err="1"/>
              <a:t>vastloopt</a:t>
            </a:r>
            <a:r>
              <a:rPr lang="en-US" dirty="0"/>
              <a:t> in </a:t>
            </a:r>
            <a:r>
              <a:rPr lang="en-US" dirty="0" err="1"/>
              <a:t>een</a:t>
            </a:r>
            <a:r>
              <a:rPr lang="en-US" dirty="0"/>
              <a:t> </a:t>
            </a:r>
            <a:r>
              <a:rPr lang="en-US" dirty="0" err="1"/>
              <a:t>relatie</a:t>
            </a:r>
            <a:r>
              <a:rPr lang="en-US" dirty="0"/>
              <a:t> met </a:t>
            </a:r>
            <a:r>
              <a:rPr lang="en-US" dirty="0" err="1"/>
              <a:t>een</a:t>
            </a:r>
            <a:r>
              <a:rPr lang="en-US" dirty="0"/>
              <a:t> </a:t>
            </a:r>
            <a:r>
              <a:rPr lang="en-US" dirty="0" err="1"/>
              <a:t>leerling</a:t>
            </a:r>
            <a:r>
              <a:rPr lang="en-US" dirty="0"/>
              <a:t> </a:t>
            </a:r>
            <a:r>
              <a:rPr lang="en-US" dirty="0" err="1"/>
              <a:t>impliceert</a:t>
            </a:r>
            <a:r>
              <a:rPr lang="en-US" dirty="0"/>
              <a:t> </a:t>
            </a:r>
            <a:r>
              <a:rPr lang="en-US" dirty="0" err="1"/>
              <a:t>dit</a:t>
            </a:r>
            <a:r>
              <a:rPr lang="en-US" dirty="0"/>
              <a:t> </a:t>
            </a:r>
            <a:r>
              <a:rPr lang="en-US" dirty="0" err="1"/>
              <a:t>dat</a:t>
            </a:r>
            <a:r>
              <a:rPr lang="en-US" dirty="0"/>
              <a:t> je als leerkracht </a:t>
            </a:r>
            <a:r>
              <a:rPr lang="en-US" dirty="0" err="1"/>
              <a:t>daar</a:t>
            </a:r>
            <a:r>
              <a:rPr lang="en-US" dirty="0"/>
              <a:t> </a:t>
            </a:r>
            <a:r>
              <a:rPr lang="en-US" dirty="0" err="1"/>
              <a:t>een</a:t>
            </a:r>
            <a:r>
              <a:rPr lang="en-US" dirty="0"/>
              <a:t> </a:t>
            </a:r>
            <a:r>
              <a:rPr lang="en-US" dirty="0" err="1"/>
              <a:t>aandeel</a:t>
            </a:r>
            <a:r>
              <a:rPr lang="en-US" dirty="0"/>
              <a:t> in </a:t>
            </a:r>
            <a:r>
              <a:rPr lang="en-US" dirty="0" err="1"/>
              <a:t>hebt</a:t>
            </a:r>
            <a:r>
              <a:rPr lang="en-US" dirty="0"/>
              <a:t>. Het is </a:t>
            </a:r>
            <a:r>
              <a:rPr lang="en-US" dirty="0" err="1"/>
              <a:t>niet</a:t>
            </a:r>
            <a:r>
              <a:rPr lang="en-US" dirty="0"/>
              <a:t> </a:t>
            </a:r>
            <a:r>
              <a:rPr lang="en-US" dirty="0" err="1"/>
              <a:t>gemakkelijk</a:t>
            </a:r>
            <a:r>
              <a:rPr lang="en-US" dirty="0"/>
              <a:t> om </a:t>
            </a:r>
            <a:r>
              <a:rPr lang="en-US" dirty="0" err="1"/>
              <a:t>dat</a:t>
            </a:r>
            <a:r>
              <a:rPr lang="en-US" dirty="0"/>
              <a:t> </a:t>
            </a:r>
            <a:r>
              <a:rPr lang="en-US" dirty="0" err="1"/>
              <a:t>te</a:t>
            </a:r>
            <a:r>
              <a:rPr lang="en-US" dirty="0"/>
              <a:t> </a:t>
            </a:r>
            <a:r>
              <a:rPr lang="en-US" dirty="0" err="1"/>
              <a:t>onderkennen</a:t>
            </a:r>
            <a:r>
              <a:rPr lang="en-US" dirty="0"/>
              <a:t>. </a:t>
            </a:r>
            <a:r>
              <a:rPr lang="en-US" dirty="0" err="1"/>
              <a:t>Gemakkelijker</a:t>
            </a:r>
            <a:r>
              <a:rPr lang="en-US" dirty="0"/>
              <a:t> is om </a:t>
            </a:r>
            <a:r>
              <a:rPr lang="en-US" dirty="0" err="1"/>
              <a:t>relatieproblemen</a:t>
            </a:r>
            <a:r>
              <a:rPr lang="en-US" dirty="0"/>
              <a:t> </a:t>
            </a:r>
            <a:r>
              <a:rPr lang="en-US" dirty="0" err="1"/>
              <a:t>te</a:t>
            </a:r>
            <a:r>
              <a:rPr lang="en-US" dirty="0"/>
              <a:t> </a:t>
            </a:r>
            <a:r>
              <a:rPr lang="en-US" dirty="0" err="1"/>
              <a:t>zien</a:t>
            </a:r>
            <a:r>
              <a:rPr lang="en-US" dirty="0"/>
              <a:t> als </a:t>
            </a:r>
            <a:r>
              <a:rPr lang="en-US" dirty="0" err="1"/>
              <a:t>een</a:t>
            </a:r>
            <a:r>
              <a:rPr lang="en-US" dirty="0"/>
              <a:t> </a:t>
            </a:r>
            <a:r>
              <a:rPr lang="en-US" dirty="0" err="1"/>
              <a:t>gevolg</a:t>
            </a:r>
            <a:r>
              <a:rPr lang="en-US" dirty="0"/>
              <a:t> van </a:t>
            </a:r>
            <a:r>
              <a:rPr lang="en-US" dirty="0" err="1"/>
              <a:t>gedragsproblemen</a:t>
            </a:r>
            <a:r>
              <a:rPr lang="en-US" dirty="0"/>
              <a:t> van de </a:t>
            </a:r>
            <a:r>
              <a:rPr lang="en-US" dirty="0" err="1"/>
              <a:t>leerling</a:t>
            </a:r>
            <a:r>
              <a:rPr lang="en-US" dirty="0"/>
              <a:t>. </a:t>
            </a:r>
            <a:r>
              <a:rPr lang="en-US" dirty="0" err="1"/>
              <a:t>Gedragsproblemen</a:t>
            </a:r>
            <a:r>
              <a:rPr lang="en-US" dirty="0"/>
              <a:t> </a:t>
            </a:r>
            <a:r>
              <a:rPr lang="en-US" dirty="0" err="1"/>
              <a:t>zijn</a:t>
            </a:r>
            <a:r>
              <a:rPr lang="en-US" dirty="0"/>
              <a:t> </a:t>
            </a:r>
            <a:r>
              <a:rPr lang="en-US" dirty="0" err="1"/>
              <a:t>volgens</a:t>
            </a:r>
            <a:r>
              <a:rPr lang="en-US" dirty="0"/>
              <a:t> die </a:t>
            </a:r>
            <a:r>
              <a:rPr lang="en-US" dirty="0" err="1"/>
              <a:t>redenering</a:t>
            </a:r>
            <a:r>
              <a:rPr lang="en-US" dirty="0"/>
              <a:t> toe </a:t>
            </a:r>
            <a:r>
              <a:rPr lang="en-US" dirty="0" err="1"/>
              <a:t>te</a:t>
            </a:r>
            <a:r>
              <a:rPr lang="en-US" dirty="0"/>
              <a:t> </a:t>
            </a:r>
            <a:r>
              <a:rPr lang="en-US" dirty="0" err="1"/>
              <a:t>schrijven</a:t>
            </a:r>
            <a:r>
              <a:rPr lang="en-US" dirty="0"/>
              <a:t> </a:t>
            </a:r>
            <a:r>
              <a:rPr lang="en-US" dirty="0" err="1"/>
              <a:t>aan</a:t>
            </a:r>
            <a:r>
              <a:rPr lang="en-US" dirty="0"/>
              <a:t> </a:t>
            </a:r>
            <a:r>
              <a:rPr lang="en-US" dirty="0" err="1"/>
              <a:t>kindkenmerken</a:t>
            </a:r>
            <a:r>
              <a:rPr lang="en-US" dirty="0"/>
              <a:t> (</a:t>
            </a:r>
            <a:r>
              <a:rPr lang="en-US" dirty="0" err="1"/>
              <a:t>bijvoorbeeld</a:t>
            </a:r>
            <a:r>
              <a:rPr lang="en-US" dirty="0"/>
              <a:t>: “</a:t>
            </a:r>
            <a:r>
              <a:rPr lang="en-US" dirty="0" err="1"/>
              <a:t>zij</a:t>
            </a:r>
            <a:r>
              <a:rPr lang="en-US" dirty="0"/>
              <a:t> </a:t>
            </a:r>
            <a:r>
              <a:rPr lang="en-US" dirty="0" err="1"/>
              <a:t>heeft</a:t>
            </a:r>
            <a:r>
              <a:rPr lang="en-US" dirty="0"/>
              <a:t> ADHD”) of </a:t>
            </a:r>
            <a:r>
              <a:rPr lang="en-US" dirty="0" err="1"/>
              <a:t>aan</a:t>
            </a:r>
            <a:r>
              <a:rPr lang="en-US" dirty="0"/>
              <a:t> </a:t>
            </a:r>
            <a:r>
              <a:rPr lang="en-US" dirty="0" err="1"/>
              <a:t>kenmerken</a:t>
            </a:r>
            <a:r>
              <a:rPr lang="en-US" dirty="0"/>
              <a:t> van de </a:t>
            </a:r>
            <a:r>
              <a:rPr lang="en-US" dirty="0" err="1"/>
              <a:t>thuis</a:t>
            </a:r>
            <a:r>
              <a:rPr lang="en-US" dirty="0"/>
              <a:t>- </a:t>
            </a:r>
            <a:r>
              <a:rPr lang="en-US" dirty="0" err="1"/>
              <a:t>en</a:t>
            </a:r>
            <a:r>
              <a:rPr lang="en-US" dirty="0"/>
              <a:t> </a:t>
            </a:r>
            <a:r>
              <a:rPr lang="en-US" dirty="0" err="1"/>
              <a:t>leefcontext</a:t>
            </a:r>
            <a:r>
              <a:rPr lang="en-US" dirty="0"/>
              <a:t> (</a:t>
            </a:r>
            <a:r>
              <a:rPr lang="en-US" dirty="0" err="1"/>
              <a:t>bijvoorbeeld</a:t>
            </a:r>
            <a:r>
              <a:rPr lang="en-US" dirty="0"/>
              <a:t>: “</a:t>
            </a:r>
            <a:r>
              <a:rPr lang="en-US" dirty="0" err="1"/>
              <a:t>zijn</a:t>
            </a:r>
            <a:r>
              <a:rPr lang="en-US" dirty="0"/>
              <a:t> </a:t>
            </a:r>
            <a:r>
              <a:rPr lang="en-US" dirty="0" err="1"/>
              <a:t>ouders</a:t>
            </a:r>
            <a:r>
              <a:rPr lang="en-US" dirty="0"/>
              <a:t> </a:t>
            </a:r>
            <a:r>
              <a:rPr lang="en-US" dirty="0" err="1"/>
              <a:t>zijn</a:t>
            </a:r>
            <a:r>
              <a:rPr lang="en-US" dirty="0"/>
              <a:t> </a:t>
            </a:r>
            <a:r>
              <a:rPr lang="en-US" dirty="0" err="1"/>
              <a:t>niet</a:t>
            </a:r>
            <a:r>
              <a:rPr lang="en-US" dirty="0"/>
              <a:t> </a:t>
            </a:r>
            <a:r>
              <a:rPr lang="en-US" dirty="0" err="1"/>
              <a:t>streng</a:t>
            </a:r>
            <a:r>
              <a:rPr lang="en-US" dirty="0"/>
              <a:t> </a:t>
            </a:r>
            <a:r>
              <a:rPr lang="en-US" dirty="0" err="1"/>
              <a:t>genoeg</a:t>
            </a:r>
            <a:r>
              <a:rPr lang="en-US" dirty="0"/>
              <a:t>”). </a:t>
            </a:r>
            <a:r>
              <a:rPr lang="en-US" dirty="0" err="1"/>
              <a:t>Daarmee</a:t>
            </a:r>
            <a:r>
              <a:rPr lang="en-US" dirty="0"/>
              <a:t> </a:t>
            </a:r>
            <a:r>
              <a:rPr lang="en-US" dirty="0" err="1"/>
              <a:t>blijft</a:t>
            </a:r>
            <a:r>
              <a:rPr lang="en-US" dirty="0"/>
              <a:t> het </a:t>
            </a:r>
            <a:r>
              <a:rPr lang="en-US" dirty="0" err="1"/>
              <a:t>aandeel</a:t>
            </a:r>
            <a:r>
              <a:rPr lang="en-US" dirty="0"/>
              <a:t> van de leerkracht in de </a:t>
            </a:r>
            <a:r>
              <a:rPr lang="en-US" dirty="0" err="1"/>
              <a:t>interactieproblemen</a:t>
            </a:r>
            <a:r>
              <a:rPr lang="en-US" dirty="0"/>
              <a:t> </a:t>
            </a:r>
            <a:r>
              <a:rPr lang="en-US" dirty="0" err="1"/>
              <a:t>buiten</a:t>
            </a:r>
            <a:r>
              <a:rPr lang="en-US" dirty="0"/>
              <a:t> </a:t>
            </a:r>
            <a:r>
              <a:rPr lang="en-US" dirty="0" err="1"/>
              <a:t>beschouwing</a:t>
            </a:r>
            <a:r>
              <a:rPr lang="en-US" dirty="0"/>
              <a:t>. </a:t>
            </a:r>
            <a:r>
              <a:rPr lang="en-US" dirty="0" err="1"/>
              <a:t>Wij</a:t>
            </a:r>
            <a:r>
              <a:rPr lang="en-US" dirty="0"/>
              <a:t> </a:t>
            </a:r>
            <a:r>
              <a:rPr lang="en-US" dirty="0" err="1"/>
              <a:t>benadrukken</a:t>
            </a:r>
            <a:r>
              <a:rPr lang="en-US" dirty="0"/>
              <a:t> </a:t>
            </a:r>
            <a:r>
              <a:rPr lang="en-US" dirty="0" err="1"/>
              <a:t>echter</a:t>
            </a:r>
            <a:r>
              <a:rPr lang="en-US" dirty="0"/>
              <a:t> </a:t>
            </a:r>
            <a:r>
              <a:rPr lang="en-US" dirty="0" err="1"/>
              <a:t>graag</a:t>
            </a:r>
            <a:r>
              <a:rPr lang="en-US" dirty="0"/>
              <a:t> </a:t>
            </a:r>
            <a:r>
              <a:rPr lang="en-US" dirty="0" err="1"/>
              <a:t>nogmaals</a:t>
            </a:r>
            <a:r>
              <a:rPr lang="en-US" dirty="0"/>
              <a:t> het </a:t>
            </a:r>
            <a:r>
              <a:rPr lang="en-US" dirty="0" err="1"/>
              <a:t>transactionele</a:t>
            </a:r>
            <a:r>
              <a:rPr lang="en-US" dirty="0"/>
              <a:t> aspect in </a:t>
            </a:r>
            <a:r>
              <a:rPr lang="en-US" dirty="0" err="1"/>
              <a:t>een</a:t>
            </a:r>
            <a:r>
              <a:rPr lang="en-US" dirty="0"/>
              <a:t> </a:t>
            </a:r>
            <a:r>
              <a:rPr lang="en-US" dirty="0" err="1"/>
              <a:t>interactie</a:t>
            </a:r>
            <a:r>
              <a:rPr lang="en-US" dirty="0"/>
              <a:t>- of </a:t>
            </a:r>
            <a:r>
              <a:rPr lang="en-US" dirty="0" err="1"/>
              <a:t>relatieprobleem</a:t>
            </a:r>
            <a:r>
              <a:rPr lang="en-US" dirty="0"/>
              <a:t>. </a:t>
            </a:r>
            <a:r>
              <a:rPr lang="en-US" dirty="0" err="1"/>
              <a:t>Een</a:t>
            </a:r>
            <a:r>
              <a:rPr lang="en-US" dirty="0"/>
              <a:t> </a:t>
            </a:r>
            <a:r>
              <a:rPr lang="en-US" dirty="0" err="1"/>
              <a:t>interactie</a:t>
            </a:r>
            <a:r>
              <a:rPr lang="en-US" dirty="0"/>
              <a:t>- of </a:t>
            </a:r>
            <a:r>
              <a:rPr lang="en-US" dirty="0" err="1"/>
              <a:t>relatieprobleem</a:t>
            </a:r>
            <a:r>
              <a:rPr lang="en-US" dirty="0"/>
              <a:t> </a:t>
            </a:r>
            <a:r>
              <a:rPr lang="en-US" dirty="0" err="1"/>
              <a:t>veronderstelt</a:t>
            </a:r>
            <a:r>
              <a:rPr lang="en-US" dirty="0"/>
              <a:t> </a:t>
            </a:r>
            <a:r>
              <a:rPr lang="en-US" dirty="0" err="1"/>
              <a:t>dat</a:t>
            </a:r>
            <a:r>
              <a:rPr lang="en-US" dirty="0"/>
              <a:t> er twee </a:t>
            </a:r>
            <a:r>
              <a:rPr lang="en-US" dirty="0" err="1"/>
              <a:t>partijen</a:t>
            </a:r>
            <a:r>
              <a:rPr lang="en-US" dirty="0"/>
              <a:t> </a:t>
            </a:r>
            <a:r>
              <a:rPr lang="en-US" dirty="0" err="1"/>
              <a:t>zijn</a:t>
            </a:r>
            <a:r>
              <a:rPr lang="en-US" dirty="0"/>
              <a:t> die </a:t>
            </a:r>
            <a:r>
              <a:rPr lang="en-US" dirty="0" err="1"/>
              <a:t>beiden</a:t>
            </a:r>
            <a:r>
              <a:rPr lang="en-US" dirty="0"/>
              <a:t> </a:t>
            </a:r>
            <a:r>
              <a:rPr lang="en-US" dirty="0" err="1"/>
              <a:t>een</a:t>
            </a:r>
            <a:r>
              <a:rPr lang="en-US" dirty="0"/>
              <a:t> </a:t>
            </a:r>
            <a:r>
              <a:rPr lang="en-US" dirty="0" err="1"/>
              <a:t>aandeel</a:t>
            </a:r>
            <a:r>
              <a:rPr lang="en-US" dirty="0"/>
              <a:t> </a:t>
            </a:r>
            <a:r>
              <a:rPr lang="en-US" dirty="0" err="1"/>
              <a:t>hebben</a:t>
            </a:r>
            <a:r>
              <a:rPr lang="en-US" dirty="0"/>
              <a:t> in de </a:t>
            </a:r>
            <a:r>
              <a:rPr lang="en-US" dirty="0" err="1"/>
              <a:t>kwaliteit</a:t>
            </a:r>
            <a:r>
              <a:rPr lang="en-US" dirty="0"/>
              <a:t> van de </a:t>
            </a:r>
            <a:r>
              <a:rPr lang="en-US" dirty="0" err="1"/>
              <a:t>relatie</a:t>
            </a:r>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01911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Elke </a:t>
            </a:r>
            <a:r>
              <a:rPr lang="en-US" dirty="0" err="1"/>
              <a:t>Struyf</a:t>
            </a:r>
            <a:r>
              <a:rPr lang="en-US" dirty="0"/>
              <a:t> </a:t>
            </a:r>
            <a:r>
              <a:rPr lang="en-US" dirty="0" err="1"/>
              <a:t>omschrijft</a:t>
            </a:r>
            <a:r>
              <a:rPr lang="en-US" dirty="0"/>
              <a:t> </a:t>
            </a:r>
            <a:r>
              <a:rPr lang="en-US" dirty="0" err="1"/>
              <a:t>klasmanagement</a:t>
            </a:r>
            <a:r>
              <a:rPr lang="en-US" dirty="0"/>
              <a:t> als </a:t>
            </a:r>
            <a:r>
              <a:rPr lang="en-US" dirty="0" err="1"/>
              <a:t>een</a:t>
            </a:r>
            <a:r>
              <a:rPr lang="en-US" dirty="0"/>
              <a:t> </a:t>
            </a:r>
            <a:r>
              <a:rPr lang="en-US" dirty="0" err="1"/>
              <a:t>leeromgeving</a:t>
            </a:r>
            <a:r>
              <a:rPr lang="en-US" dirty="0"/>
              <a:t> </a:t>
            </a:r>
            <a:r>
              <a:rPr lang="en-US" dirty="0" err="1"/>
              <a:t>creëren</a:t>
            </a:r>
            <a:r>
              <a:rPr lang="en-US" dirty="0"/>
              <a:t> </a:t>
            </a:r>
            <a:r>
              <a:rPr lang="en-US" dirty="0" err="1"/>
              <a:t>waarin</a:t>
            </a:r>
            <a:r>
              <a:rPr lang="en-US" dirty="0"/>
              <a:t> </a:t>
            </a:r>
            <a:r>
              <a:rPr lang="en-US" dirty="0" err="1"/>
              <a:t>onderwijzen</a:t>
            </a:r>
            <a:r>
              <a:rPr lang="en-US" dirty="0"/>
              <a:t> </a:t>
            </a:r>
            <a:r>
              <a:rPr lang="en-US" dirty="0" err="1"/>
              <a:t>en</a:t>
            </a:r>
            <a:r>
              <a:rPr lang="en-US" dirty="0"/>
              <a:t> </a:t>
            </a:r>
            <a:r>
              <a:rPr lang="en-US" dirty="0" err="1"/>
              <a:t>leren</a:t>
            </a:r>
            <a:r>
              <a:rPr lang="en-US" dirty="0"/>
              <a:t> </a:t>
            </a:r>
            <a:r>
              <a:rPr lang="en-US" dirty="0" err="1"/>
              <a:t>mogelijk</a:t>
            </a:r>
            <a:r>
              <a:rPr lang="en-US" dirty="0"/>
              <a:t> </a:t>
            </a:r>
            <a:r>
              <a:rPr lang="en-US" dirty="0" err="1"/>
              <a:t>wordt</a:t>
            </a:r>
            <a:r>
              <a:rPr lang="en-US" dirty="0"/>
              <a:t>. </a:t>
            </a:r>
            <a:r>
              <a:rPr lang="en-US" sz="1200" dirty="0" err="1">
                <a:solidFill>
                  <a:srgbClr val="1D4355"/>
                </a:solidFill>
                <a:latin typeface="Poppins"/>
              </a:rPr>
              <a:t>Klasmanagement</a:t>
            </a:r>
            <a:r>
              <a:rPr lang="en-US" sz="1200" dirty="0">
                <a:solidFill>
                  <a:srgbClr val="1D4355"/>
                </a:solidFill>
                <a:latin typeface="Poppins"/>
              </a:rPr>
              <a:t> is </a:t>
            </a:r>
            <a:r>
              <a:rPr lang="en-US" sz="1200" dirty="0" err="1">
                <a:solidFill>
                  <a:srgbClr val="1D4355"/>
                </a:solidFill>
                <a:latin typeface="Poppins"/>
              </a:rPr>
              <a:t>een</a:t>
            </a:r>
            <a:r>
              <a:rPr lang="en-US" sz="1200" dirty="0">
                <a:solidFill>
                  <a:srgbClr val="1D4355"/>
                </a:solidFill>
                <a:latin typeface="Poppins"/>
              </a:rPr>
              <a:t> complex </a:t>
            </a:r>
            <a:r>
              <a:rPr lang="en-US" sz="1200" dirty="0" err="1">
                <a:solidFill>
                  <a:srgbClr val="1D4355"/>
                </a:solidFill>
                <a:latin typeface="Poppins"/>
              </a:rPr>
              <a:t>kluwen</a:t>
            </a:r>
            <a:r>
              <a:rPr lang="en-US" sz="1200" dirty="0">
                <a:solidFill>
                  <a:srgbClr val="1D4355"/>
                </a:solidFill>
                <a:latin typeface="Poppins"/>
              </a:rPr>
              <a:t> </a:t>
            </a:r>
            <a:r>
              <a:rPr lang="en-US" sz="1200" dirty="0" err="1">
                <a:solidFill>
                  <a:srgbClr val="1D4355"/>
                </a:solidFill>
                <a:latin typeface="Poppins"/>
              </a:rPr>
              <a:t>waarin</a:t>
            </a:r>
            <a:r>
              <a:rPr lang="en-US" sz="1200" dirty="0">
                <a:solidFill>
                  <a:srgbClr val="1D4355"/>
                </a:solidFill>
                <a:latin typeface="Poppins"/>
              </a:rPr>
              <a:t> </a:t>
            </a:r>
            <a:r>
              <a:rPr lang="en-US" sz="1200" dirty="0" err="1">
                <a:solidFill>
                  <a:srgbClr val="1D4355"/>
                </a:solidFill>
                <a:latin typeface="Poppins"/>
              </a:rPr>
              <a:t>veel</a:t>
            </a:r>
            <a:r>
              <a:rPr lang="en-US" sz="1200" dirty="0">
                <a:solidFill>
                  <a:srgbClr val="1D4355"/>
                </a:solidFill>
                <a:latin typeface="Poppins"/>
              </a:rPr>
              <a:t> </a:t>
            </a:r>
            <a:r>
              <a:rPr lang="en-US" sz="1200" dirty="0" err="1">
                <a:solidFill>
                  <a:srgbClr val="1D4355"/>
                </a:solidFill>
                <a:latin typeface="Poppins"/>
              </a:rPr>
              <a:t>factoren</a:t>
            </a:r>
            <a:r>
              <a:rPr lang="en-US" sz="1200" dirty="0">
                <a:solidFill>
                  <a:srgbClr val="1D4355"/>
                </a:solidFill>
                <a:latin typeface="Poppins"/>
              </a:rPr>
              <a:t> op </a:t>
            </a:r>
            <a:r>
              <a:rPr lang="en-US" sz="1200" dirty="0" err="1">
                <a:solidFill>
                  <a:srgbClr val="1D4355"/>
                </a:solidFill>
                <a:latin typeface="Poppins"/>
              </a:rPr>
              <a:t>elkaar</a:t>
            </a:r>
            <a:r>
              <a:rPr lang="en-US" sz="1200" dirty="0">
                <a:solidFill>
                  <a:srgbClr val="1D4355"/>
                </a:solidFill>
                <a:latin typeface="Poppins"/>
              </a:rPr>
              <a:t> </a:t>
            </a:r>
            <a:r>
              <a:rPr lang="en-US" sz="1200" dirty="0" err="1">
                <a:solidFill>
                  <a:srgbClr val="1D4355"/>
                </a:solidFill>
                <a:latin typeface="Poppins"/>
              </a:rPr>
              <a:t>inspelen</a:t>
            </a:r>
            <a:r>
              <a:rPr lang="en-US" sz="1200" dirty="0">
                <a:solidFill>
                  <a:srgbClr val="1D4355"/>
                </a:solidFill>
                <a:latin typeface="Poppins"/>
              </a:rPr>
              <a:t>, </a:t>
            </a:r>
            <a:r>
              <a:rPr lang="en-US" sz="1200" dirty="0" err="1">
                <a:solidFill>
                  <a:srgbClr val="1D4355"/>
                </a:solidFill>
                <a:latin typeface="Poppins"/>
              </a:rPr>
              <a:t>zoals</a:t>
            </a:r>
            <a:r>
              <a:rPr lang="en-US" sz="1200" dirty="0">
                <a:solidFill>
                  <a:srgbClr val="1D4355"/>
                </a:solidFill>
                <a:latin typeface="Poppins"/>
              </a:rPr>
              <a:t> </a:t>
            </a:r>
            <a:r>
              <a:rPr lang="en-US" sz="1200" dirty="0" err="1">
                <a:solidFill>
                  <a:srgbClr val="1D4355"/>
                </a:solidFill>
                <a:latin typeface="Poppins"/>
              </a:rPr>
              <a:t>organisatie</a:t>
            </a:r>
            <a:r>
              <a:rPr lang="en-US" sz="1200" dirty="0">
                <a:solidFill>
                  <a:srgbClr val="1D4355"/>
                </a:solidFill>
                <a:latin typeface="Poppins"/>
              </a:rPr>
              <a:t> </a:t>
            </a:r>
            <a:r>
              <a:rPr lang="en-US" sz="1200" dirty="0" err="1">
                <a:solidFill>
                  <a:srgbClr val="1D4355"/>
                </a:solidFill>
                <a:latin typeface="Poppins"/>
              </a:rPr>
              <a:t>en</a:t>
            </a:r>
            <a:r>
              <a:rPr lang="en-US" sz="1200" dirty="0">
                <a:solidFill>
                  <a:srgbClr val="1D4355"/>
                </a:solidFill>
                <a:latin typeface="Poppins"/>
              </a:rPr>
              <a:t> </a:t>
            </a:r>
            <a:r>
              <a:rPr lang="en-US" sz="1200" dirty="0" err="1">
                <a:solidFill>
                  <a:srgbClr val="1D4355"/>
                </a:solidFill>
                <a:latin typeface="Poppins"/>
              </a:rPr>
              <a:t>communicatie</a:t>
            </a:r>
            <a:r>
              <a:rPr lang="en-US" sz="1200" dirty="0">
                <a:solidFill>
                  <a:srgbClr val="1D4355"/>
                </a:solidFill>
                <a:latin typeface="Poppins"/>
              </a:rPr>
              <a:t>. </a:t>
            </a:r>
            <a:r>
              <a:rPr lang="en-US" sz="1200" dirty="0" err="1">
                <a:solidFill>
                  <a:srgbClr val="1D4355"/>
                </a:solidFill>
                <a:latin typeface="Poppins"/>
              </a:rPr>
              <a:t>Leraren</a:t>
            </a:r>
            <a:r>
              <a:rPr lang="en-US" sz="1200" dirty="0">
                <a:solidFill>
                  <a:srgbClr val="1D4355"/>
                </a:solidFill>
                <a:latin typeface="Poppins"/>
              </a:rPr>
              <a:t> </a:t>
            </a:r>
            <a:r>
              <a:rPr lang="en-US" sz="1200" dirty="0" err="1">
                <a:solidFill>
                  <a:srgbClr val="1D4355"/>
                </a:solidFill>
                <a:latin typeface="Poppins"/>
              </a:rPr>
              <a:t>associëren</a:t>
            </a:r>
            <a:r>
              <a:rPr lang="en-US" sz="1200" dirty="0">
                <a:solidFill>
                  <a:srgbClr val="1D4355"/>
                </a:solidFill>
                <a:latin typeface="Poppins"/>
              </a:rPr>
              <a:t> </a:t>
            </a:r>
            <a:r>
              <a:rPr lang="en-US" sz="1200" dirty="0" err="1">
                <a:solidFill>
                  <a:srgbClr val="1D4355"/>
                </a:solidFill>
                <a:latin typeface="Poppins"/>
              </a:rPr>
              <a:t>klasmanagement</a:t>
            </a:r>
            <a:r>
              <a:rPr lang="en-US" sz="1200" dirty="0">
                <a:solidFill>
                  <a:srgbClr val="1D4355"/>
                </a:solidFill>
                <a:latin typeface="Poppins"/>
              </a:rPr>
              <a:t> </a:t>
            </a:r>
            <a:r>
              <a:rPr lang="en-US" sz="1200" dirty="0" err="1">
                <a:solidFill>
                  <a:srgbClr val="1D4355"/>
                </a:solidFill>
                <a:latin typeface="Poppins"/>
              </a:rPr>
              <a:t>vaak</a:t>
            </a:r>
            <a:r>
              <a:rPr lang="en-US" sz="1200" dirty="0">
                <a:solidFill>
                  <a:srgbClr val="1D4355"/>
                </a:solidFill>
                <a:latin typeface="Poppins"/>
              </a:rPr>
              <a:t> met </a:t>
            </a:r>
            <a:r>
              <a:rPr lang="en-US" sz="1200" dirty="0" err="1">
                <a:solidFill>
                  <a:srgbClr val="1D4355"/>
                </a:solidFill>
                <a:latin typeface="Poppins"/>
              </a:rPr>
              <a:t>orde</a:t>
            </a:r>
            <a:r>
              <a:rPr lang="en-US" sz="1200" dirty="0">
                <a:solidFill>
                  <a:srgbClr val="1D4355"/>
                </a:solidFill>
                <a:latin typeface="Poppins"/>
              </a:rPr>
              <a:t> </a:t>
            </a:r>
            <a:r>
              <a:rPr lang="en-US" sz="1200" dirty="0" err="1">
                <a:solidFill>
                  <a:srgbClr val="1D4355"/>
                </a:solidFill>
                <a:latin typeface="Poppins"/>
              </a:rPr>
              <a:t>houden</a:t>
            </a:r>
            <a:r>
              <a:rPr lang="en-US" sz="1200" dirty="0">
                <a:solidFill>
                  <a:srgbClr val="1D4355"/>
                </a:solidFill>
                <a:latin typeface="Poppins"/>
              </a:rPr>
              <a:t>, maar het is </a:t>
            </a:r>
            <a:r>
              <a:rPr lang="en-US" sz="1200" dirty="0" err="1">
                <a:solidFill>
                  <a:srgbClr val="1D4355"/>
                </a:solidFill>
                <a:latin typeface="Poppins"/>
              </a:rPr>
              <a:t>meer</a:t>
            </a:r>
            <a:r>
              <a:rPr lang="en-US" sz="1200" dirty="0">
                <a:solidFill>
                  <a:srgbClr val="1D4355"/>
                </a:solidFill>
                <a:latin typeface="Poppins"/>
              </a:rPr>
              <a:t>. </a:t>
            </a:r>
            <a:r>
              <a:rPr lang="en-US" sz="1200" dirty="0" err="1">
                <a:solidFill>
                  <a:srgbClr val="1D4355"/>
                </a:solidFill>
                <a:latin typeface="Poppins"/>
              </a:rPr>
              <a:t>Voor</a:t>
            </a:r>
            <a:r>
              <a:rPr lang="en-US" sz="1200" dirty="0">
                <a:solidFill>
                  <a:srgbClr val="1D4355"/>
                </a:solidFill>
                <a:latin typeface="Poppins"/>
              </a:rPr>
              <a:t> </a:t>
            </a:r>
            <a:r>
              <a:rPr lang="en-US" sz="1200" dirty="0" err="1">
                <a:solidFill>
                  <a:srgbClr val="1D4355"/>
                </a:solidFill>
                <a:latin typeface="Poppins"/>
              </a:rPr>
              <a:t>mij</a:t>
            </a:r>
            <a:r>
              <a:rPr lang="en-US" sz="1200" dirty="0">
                <a:solidFill>
                  <a:srgbClr val="1D4355"/>
                </a:solidFill>
                <a:latin typeface="Poppins"/>
              </a:rPr>
              <a:t> </a:t>
            </a:r>
            <a:r>
              <a:rPr lang="en-US" sz="1200" dirty="0" err="1">
                <a:solidFill>
                  <a:srgbClr val="1D4355"/>
                </a:solidFill>
                <a:latin typeface="Poppins"/>
              </a:rPr>
              <a:t>heeft</a:t>
            </a:r>
            <a:r>
              <a:rPr lang="en-US" sz="1200" dirty="0">
                <a:solidFill>
                  <a:srgbClr val="1D4355"/>
                </a:solidFill>
                <a:latin typeface="Poppins"/>
              </a:rPr>
              <a:t> het </a:t>
            </a:r>
            <a:r>
              <a:rPr lang="en-US" sz="1200" dirty="0" err="1">
                <a:solidFill>
                  <a:srgbClr val="1D4355"/>
                </a:solidFill>
                <a:latin typeface="Poppins"/>
              </a:rPr>
              <a:t>nog</a:t>
            </a:r>
            <a:r>
              <a:rPr lang="en-US" sz="1200" dirty="0">
                <a:solidFill>
                  <a:srgbClr val="1D4355"/>
                </a:solidFill>
                <a:latin typeface="Poppins"/>
              </a:rPr>
              <a:t> het </a:t>
            </a:r>
            <a:r>
              <a:rPr lang="en-US" sz="1200" dirty="0" err="1">
                <a:solidFill>
                  <a:srgbClr val="1D4355"/>
                </a:solidFill>
                <a:latin typeface="Poppins"/>
              </a:rPr>
              <a:t>meest</a:t>
            </a:r>
            <a:r>
              <a:rPr lang="en-US" sz="1200" dirty="0">
                <a:solidFill>
                  <a:srgbClr val="1D4355"/>
                </a:solidFill>
                <a:latin typeface="Poppins"/>
              </a:rPr>
              <a:t> </a:t>
            </a:r>
            <a:r>
              <a:rPr lang="en-US" sz="1200" dirty="0" err="1">
                <a:solidFill>
                  <a:srgbClr val="1D4355"/>
                </a:solidFill>
                <a:latin typeface="Poppins"/>
              </a:rPr>
              <a:t>te</a:t>
            </a:r>
            <a:r>
              <a:rPr lang="en-US" sz="1200" dirty="0">
                <a:solidFill>
                  <a:srgbClr val="1D4355"/>
                </a:solidFill>
                <a:latin typeface="Poppins"/>
              </a:rPr>
              <a:t> </a:t>
            </a:r>
            <a:r>
              <a:rPr lang="en-US" sz="1200" dirty="0" err="1">
                <a:solidFill>
                  <a:srgbClr val="1D4355"/>
                </a:solidFill>
                <a:latin typeface="Poppins"/>
              </a:rPr>
              <a:t>maken</a:t>
            </a:r>
            <a:r>
              <a:rPr lang="en-US" sz="1200" dirty="0">
                <a:solidFill>
                  <a:srgbClr val="1D4355"/>
                </a:solidFill>
                <a:latin typeface="Poppins"/>
              </a:rPr>
              <a:t> met de </a:t>
            </a:r>
            <a:r>
              <a:rPr lang="en-US" sz="1200" dirty="0" err="1">
                <a:solidFill>
                  <a:srgbClr val="1D4355"/>
                </a:solidFill>
                <a:latin typeface="Poppins"/>
              </a:rPr>
              <a:t>sfeer</a:t>
            </a:r>
            <a:r>
              <a:rPr lang="en-US" sz="1200" dirty="0">
                <a:solidFill>
                  <a:srgbClr val="1D4355"/>
                </a:solidFill>
                <a:latin typeface="Poppins"/>
              </a:rPr>
              <a:t> in de </a:t>
            </a:r>
            <a:r>
              <a:rPr lang="en-US" sz="1200" dirty="0" err="1">
                <a:solidFill>
                  <a:srgbClr val="1D4355"/>
                </a:solidFill>
                <a:latin typeface="Poppins"/>
              </a:rPr>
              <a:t>klas</a:t>
            </a:r>
            <a:r>
              <a:rPr lang="en-US" sz="1200" dirty="0">
                <a:solidFill>
                  <a:srgbClr val="1D4355"/>
                </a:solidFill>
                <a:latin typeface="Poppins"/>
              </a:rPr>
              <a:t>. Met </a:t>
            </a:r>
            <a:r>
              <a:rPr lang="en-US" sz="1200" dirty="0" err="1">
                <a:solidFill>
                  <a:srgbClr val="1D4355"/>
                </a:solidFill>
                <a:latin typeface="Poppins"/>
              </a:rPr>
              <a:t>verbinding</a:t>
            </a:r>
            <a:r>
              <a:rPr lang="en-US" sz="1200" dirty="0">
                <a:solidFill>
                  <a:srgbClr val="1D4355"/>
                </a:solidFill>
                <a:latin typeface="Poppins"/>
              </a:rPr>
              <a:t> </a:t>
            </a:r>
            <a:r>
              <a:rPr lang="en-US" sz="1200" dirty="0" err="1">
                <a:solidFill>
                  <a:srgbClr val="1D4355"/>
                </a:solidFill>
                <a:latin typeface="Poppins"/>
              </a:rPr>
              <a:t>en</a:t>
            </a:r>
            <a:r>
              <a:rPr lang="en-US" sz="1200" dirty="0">
                <a:solidFill>
                  <a:srgbClr val="1D4355"/>
                </a:solidFill>
                <a:latin typeface="Poppins"/>
              </a:rPr>
              <a:t> </a:t>
            </a:r>
            <a:r>
              <a:rPr lang="en-US" sz="1200" dirty="0" err="1">
                <a:solidFill>
                  <a:srgbClr val="1D4355"/>
                </a:solidFill>
                <a:latin typeface="Poppins"/>
              </a:rPr>
              <a:t>betrokkenheid</a:t>
            </a:r>
            <a:r>
              <a:rPr lang="en-US" sz="1200" dirty="0">
                <a:solidFill>
                  <a:srgbClr val="1D4355"/>
                </a:solidFill>
                <a:latin typeface="Poppins"/>
              </a:rPr>
              <a:t>.”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Een</a:t>
            </a:r>
            <a:r>
              <a:rPr lang="en-US" dirty="0"/>
              <a:t> </a:t>
            </a:r>
            <a:r>
              <a:rPr lang="en-US" dirty="0" err="1"/>
              <a:t>eerste</a:t>
            </a:r>
            <a:r>
              <a:rPr lang="en-US" dirty="0"/>
              <a:t> aspect van </a:t>
            </a:r>
            <a:r>
              <a:rPr lang="en-US" dirty="0" err="1"/>
              <a:t>klasmanagement</a:t>
            </a:r>
            <a:r>
              <a:rPr lang="en-US" dirty="0"/>
              <a:t> is </a:t>
            </a:r>
            <a:r>
              <a:rPr lang="en-US" dirty="0" err="1"/>
              <a:t>klasorganisatie</a:t>
            </a:r>
            <a:r>
              <a:rPr lang="en-US" dirty="0"/>
              <a:t>. </a:t>
            </a:r>
            <a:r>
              <a:rPr lang="en-US" dirty="0" err="1"/>
              <a:t>Voorbeelden</a:t>
            </a:r>
            <a:r>
              <a:rPr lang="en-US" dirty="0"/>
              <a:t> </a:t>
            </a:r>
            <a:r>
              <a:rPr lang="en-US" dirty="0" err="1"/>
              <a:t>hiervan</a:t>
            </a:r>
            <a:r>
              <a:rPr lang="en-US" dirty="0"/>
              <a:t> </a:t>
            </a:r>
            <a:r>
              <a:rPr lang="en-US" dirty="0" err="1"/>
              <a:t>zijn</a:t>
            </a:r>
            <a:r>
              <a:rPr lang="en-US" dirty="0"/>
              <a:t>: de leerkracht </a:t>
            </a:r>
            <a:r>
              <a:rPr lang="en-US" dirty="0" err="1"/>
              <a:t>zorgt</a:t>
            </a:r>
            <a:r>
              <a:rPr lang="en-US" dirty="0"/>
              <a:t> </a:t>
            </a:r>
            <a:r>
              <a:rPr lang="en-US" dirty="0" err="1"/>
              <a:t>voor</a:t>
            </a:r>
            <a:r>
              <a:rPr lang="en-US" dirty="0"/>
              <a:t> </a:t>
            </a:r>
            <a:r>
              <a:rPr lang="en-US" dirty="0" err="1"/>
              <a:t>een</a:t>
            </a:r>
            <a:r>
              <a:rPr lang="en-US" dirty="0"/>
              <a:t> </a:t>
            </a:r>
            <a:r>
              <a:rPr lang="en-US" dirty="0" err="1"/>
              <a:t>productief</a:t>
            </a:r>
            <a:r>
              <a:rPr lang="en-US" dirty="0"/>
              <a:t> tempo in de </a:t>
            </a:r>
            <a:r>
              <a:rPr lang="en-US" dirty="0" err="1"/>
              <a:t>klas</a:t>
            </a:r>
            <a:r>
              <a:rPr lang="en-US" dirty="0"/>
              <a:t>, de leerkracht </a:t>
            </a:r>
            <a:r>
              <a:rPr lang="en-US" dirty="0" err="1"/>
              <a:t>zorgt</a:t>
            </a:r>
            <a:r>
              <a:rPr lang="en-US" dirty="0"/>
              <a:t> </a:t>
            </a:r>
            <a:r>
              <a:rPr lang="en-US" dirty="0" err="1"/>
              <a:t>ervoor</a:t>
            </a:r>
            <a:r>
              <a:rPr lang="en-US" dirty="0"/>
              <a:t> </a:t>
            </a:r>
            <a:r>
              <a:rPr lang="en-US" dirty="0" err="1"/>
              <a:t>dat</a:t>
            </a:r>
            <a:r>
              <a:rPr lang="en-US" dirty="0"/>
              <a:t> </a:t>
            </a:r>
            <a:r>
              <a:rPr lang="en-US" dirty="0" err="1"/>
              <a:t>elke</a:t>
            </a:r>
            <a:r>
              <a:rPr lang="en-US" dirty="0"/>
              <a:t> </a:t>
            </a:r>
            <a:r>
              <a:rPr lang="en-US" dirty="0" err="1"/>
              <a:t>leerling</a:t>
            </a:r>
            <a:r>
              <a:rPr lang="en-US" dirty="0"/>
              <a:t> op </a:t>
            </a:r>
            <a:r>
              <a:rPr lang="en-US" dirty="0" err="1"/>
              <a:t>een</a:t>
            </a:r>
            <a:r>
              <a:rPr lang="en-US" dirty="0"/>
              <a:t> </a:t>
            </a:r>
            <a:r>
              <a:rPr lang="en-US" dirty="0" err="1"/>
              <a:t>actieve</a:t>
            </a:r>
            <a:r>
              <a:rPr lang="en-US" dirty="0"/>
              <a:t> </a:t>
            </a:r>
            <a:r>
              <a:rPr lang="en-US" dirty="0" err="1"/>
              <a:t>en</a:t>
            </a:r>
            <a:r>
              <a:rPr lang="en-US" dirty="0"/>
              <a:t> </a:t>
            </a:r>
            <a:r>
              <a:rPr lang="en-US" dirty="0" err="1"/>
              <a:t>betrokken</a:t>
            </a:r>
            <a:r>
              <a:rPr lang="en-US" dirty="0"/>
              <a:t> </a:t>
            </a:r>
            <a:r>
              <a:rPr lang="en-US" dirty="0" err="1"/>
              <a:t>manier</a:t>
            </a:r>
            <a:r>
              <a:rPr lang="en-US" dirty="0"/>
              <a:t> </a:t>
            </a:r>
            <a:r>
              <a:rPr lang="en-US" dirty="0" err="1"/>
              <a:t>aan</a:t>
            </a:r>
            <a:r>
              <a:rPr lang="en-US" dirty="0"/>
              <a:t> het </a:t>
            </a:r>
            <a:r>
              <a:rPr lang="en-US" dirty="0" err="1"/>
              <a:t>leren</a:t>
            </a:r>
            <a:r>
              <a:rPr lang="en-US" dirty="0"/>
              <a:t> is </a:t>
            </a:r>
            <a:r>
              <a:rPr lang="en-US" dirty="0" err="1"/>
              <a:t>en</a:t>
            </a:r>
            <a:r>
              <a:rPr lang="en-US" dirty="0"/>
              <a:t> </a:t>
            </a:r>
            <a:r>
              <a:rPr lang="en-US" dirty="0" err="1"/>
              <a:t>houdt</a:t>
            </a:r>
            <a:r>
              <a:rPr lang="en-US" dirty="0"/>
              <a:t> </a:t>
            </a:r>
            <a:r>
              <a:rPr lang="en-US" dirty="0" err="1"/>
              <a:t>rekening</a:t>
            </a:r>
            <a:r>
              <a:rPr lang="en-US" dirty="0"/>
              <a:t> met </a:t>
            </a:r>
            <a:r>
              <a:rPr lang="en-US" dirty="0" err="1"/>
              <a:t>voorgaande</a:t>
            </a:r>
            <a:r>
              <a:rPr lang="en-US" dirty="0"/>
              <a:t> </a:t>
            </a:r>
            <a:r>
              <a:rPr lang="en-US" dirty="0" err="1"/>
              <a:t>leservaringen</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Een</a:t>
            </a:r>
            <a:r>
              <a:rPr lang="en-US" dirty="0"/>
              <a:t> </a:t>
            </a:r>
            <a:r>
              <a:rPr lang="en-US" dirty="0" err="1"/>
              <a:t>tweede</a:t>
            </a:r>
            <a:r>
              <a:rPr lang="en-US" dirty="0"/>
              <a:t> aspect </a:t>
            </a:r>
            <a:r>
              <a:rPr lang="en-US" dirty="0" err="1"/>
              <a:t>binnen</a:t>
            </a:r>
            <a:r>
              <a:rPr lang="en-US" dirty="0"/>
              <a:t> </a:t>
            </a:r>
            <a:r>
              <a:rPr lang="en-US" dirty="0" err="1"/>
              <a:t>klasmanagement</a:t>
            </a:r>
            <a:r>
              <a:rPr lang="en-US" dirty="0"/>
              <a:t> </a:t>
            </a:r>
            <a:r>
              <a:rPr lang="en-US" dirty="0" err="1"/>
              <a:t>zijn</a:t>
            </a:r>
            <a:r>
              <a:rPr lang="en-US" dirty="0"/>
              <a:t> regels </a:t>
            </a:r>
            <a:r>
              <a:rPr lang="en-US" dirty="0" err="1"/>
              <a:t>en</a:t>
            </a:r>
            <a:r>
              <a:rPr lang="en-US" dirty="0"/>
              <a:t> routines.</a:t>
            </a:r>
          </a:p>
          <a:p>
            <a:r>
              <a:rPr lang="nl-NL" dirty="0"/>
              <a:t>De leerkracht maakt werk van het installeren van regels en routines in de klas. Regels en routines worden geoefend met de leerlingen. Eens deze regels en routines geautomatiseerd zijn, kan de leerkracht veel leertijd winnen.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131515"/>
                </a:solidFill>
                <a:effectLst/>
                <a:latin typeface="Georgia" panose="02040502050405020303" pitchFamily="18" charset="0"/>
              </a:rPr>
              <a:t>Leerkrachten benoemen storend gedrag als één van de moeilijkste aspecten van hun job. De leerling die zich misdraagt, kan echter later ernstige problemen krijgen. Het is dus in ieders belang dat gedragsproblemen worden aangepakt. </a:t>
            </a:r>
            <a:r>
              <a:rPr lang="nl-NL" dirty="0"/>
              <a:t>Een doordacht klasmanagement verschaft rust, duidelijkheid en structuur en is in die zin preventief.</a:t>
            </a:r>
            <a:r>
              <a:rPr lang="en-US" dirty="0"/>
              <a:t> </a:t>
            </a:r>
            <a:r>
              <a:rPr lang="en-US" dirty="0" err="1"/>
              <a:t>Preventief</a:t>
            </a:r>
            <a:r>
              <a:rPr lang="en-US" dirty="0"/>
              <a:t> </a:t>
            </a:r>
            <a:r>
              <a:rPr lang="en-US" dirty="0" err="1"/>
              <a:t>optreden</a:t>
            </a:r>
            <a:r>
              <a:rPr lang="en-US" dirty="0"/>
              <a:t> </a:t>
            </a:r>
            <a:r>
              <a:rPr lang="en-US" dirty="0" err="1"/>
              <a:t>kan</a:t>
            </a:r>
            <a:r>
              <a:rPr lang="en-US" dirty="0"/>
              <a:t> </a:t>
            </a:r>
            <a:r>
              <a:rPr lang="en-US" dirty="0" err="1"/>
              <a:t>bijvoorbeeld</a:t>
            </a:r>
            <a:r>
              <a:rPr lang="en-US" dirty="0"/>
              <a:t> door </a:t>
            </a:r>
            <a:r>
              <a:rPr lang="en-US" dirty="0" err="1"/>
              <a:t>regelmatig</a:t>
            </a:r>
            <a:r>
              <a:rPr lang="en-US" dirty="0"/>
              <a:t> in de </a:t>
            </a:r>
            <a:r>
              <a:rPr lang="en-US" dirty="0" err="1"/>
              <a:t>klas</a:t>
            </a:r>
            <a:r>
              <a:rPr lang="en-US" dirty="0"/>
              <a:t> </a:t>
            </a:r>
            <a:r>
              <a:rPr lang="en-US" dirty="0" err="1"/>
              <a:t>rond</a:t>
            </a:r>
            <a:r>
              <a:rPr lang="en-US" dirty="0"/>
              <a:t> </a:t>
            </a:r>
            <a:r>
              <a:rPr lang="en-US" dirty="0" err="1"/>
              <a:t>te</a:t>
            </a:r>
            <a:r>
              <a:rPr lang="en-US" dirty="0"/>
              <a:t> </a:t>
            </a:r>
            <a:r>
              <a:rPr lang="en-US" dirty="0" err="1"/>
              <a:t>kijken</a:t>
            </a:r>
            <a:r>
              <a:rPr lang="en-US" dirty="0"/>
              <a:t> of de </a:t>
            </a:r>
            <a:r>
              <a:rPr lang="en-US" dirty="0" err="1"/>
              <a:t>leerling</a:t>
            </a:r>
            <a:r>
              <a:rPr lang="en-US" dirty="0"/>
              <a:t> </a:t>
            </a:r>
            <a:r>
              <a:rPr lang="en-US" dirty="0" err="1"/>
              <a:t>niet</a:t>
            </a:r>
            <a:r>
              <a:rPr lang="en-US" dirty="0"/>
              <a:t> </a:t>
            </a:r>
            <a:r>
              <a:rPr lang="en-US" dirty="0" err="1"/>
              <a:t>luidop</a:t>
            </a:r>
            <a:r>
              <a:rPr lang="en-US" dirty="0"/>
              <a:t> </a:t>
            </a:r>
            <a:r>
              <a:rPr lang="en-US" dirty="0" err="1"/>
              <a:t>aan</a:t>
            </a:r>
            <a:r>
              <a:rPr lang="en-US" dirty="0"/>
              <a:t> </a:t>
            </a:r>
            <a:r>
              <a:rPr lang="en-US" dirty="0" err="1"/>
              <a:t>te</a:t>
            </a:r>
            <a:r>
              <a:rPr lang="en-US" dirty="0"/>
              <a:t> </a:t>
            </a:r>
            <a:r>
              <a:rPr lang="en-US" dirty="0" err="1"/>
              <a:t>spreken</a:t>
            </a:r>
            <a:r>
              <a:rPr lang="en-US" dirty="0"/>
              <a:t> </a:t>
            </a:r>
            <a:r>
              <a:rPr lang="en-US" dirty="0" err="1"/>
              <a:t>bij</a:t>
            </a:r>
            <a:r>
              <a:rPr lang="en-US" dirty="0"/>
              <a:t> </a:t>
            </a:r>
            <a:r>
              <a:rPr lang="en-US" dirty="0" err="1"/>
              <a:t>ongewenst</a:t>
            </a:r>
            <a:r>
              <a:rPr lang="en-US" dirty="0"/>
              <a:t> </a:t>
            </a:r>
            <a:r>
              <a:rPr lang="en-US" dirty="0" err="1"/>
              <a:t>gedrag</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nl-NL"/>
              <a:t>Een ander aspect van klassenmanagement is de inrichting van het klaslokaal. Leeromgevingen zijn bij voorkeur even divers als hun leerlingen: van klaslokalen naar flexibele leerruimtes met ruimte voor variatie (een aantal voorbeelden hiervan zijn: instructieruimtes, stille ruimtes, klassieke ruimtes waar doceren voorop staat,..). Een innovatieve leeromgeving heeft een flexibele structuur die verschillende vormen van leren toelaat op verschillende tijdstippen</a:t>
            </a:r>
            <a:r>
              <a:rPr lang="nl-NL" i="1"/>
              <a:t>[9]</a:t>
            </a:r>
            <a:r>
              <a:rPr lang="nl-NL"/>
              <a:t>.</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err="1"/>
              <a:t>Waar</a:t>
            </a:r>
            <a:r>
              <a:rPr lang="en-US"/>
              <a:t> </a:t>
            </a:r>
            <a:r>
              <a:rPr lang="en-US" err="1"/>
              <a:t>vinden</a:t>
            </a:r>
            <a:r>
              <a:rPr lang="en-US"/>
              <a:t> we de </a:t>
            </a:r>
            <a:r>
              <a:rPr lang="en-US" err="1"/>
              <a:t>onderwijsleersituatie</a:t>
            </a:r>
            <a:r>
              <a:rPr lang="en-US"/>
              <a:t> in het </a:t>
            </a:r>
            <a:r>
              <a:rPr lang="en-US" err="1"/>
              <a:t>prodia</a:t>
            </a:r>
            <a:r>
              <a:rPr lang="en-US"/>
              <a:t>-model? Het </a:t>
            </a:r>
            <a:r>
              <a:rPr lang="en-US" err="1"/>
              <a:t>prodia</a:t>
            </a:r>
            <a:r>
              <a:rPr lang="en-US"/>
              <a:t>-model is </a:t>
            </a:r>
            <a:r>
              <a:rPr lang="en-US" err="1"/>
              <a:t>opgebouwd</a:t>
            </a:r>
            <a:r>
              <a:rPr lang="en-US"/>
              <a:t> </a:t>
            </a:r>
            <a:r>
              <a:rPr lang="en-US" err="1"/>
              <a:t>uit</a:t>
            </a:r>
            <a:r>
              <a:rPr lang="en-US"/>
              <a:t> 3 </a:t>
            </a:r>
            <a:r>
              <a:rPr lang="en-US" err="1"/>
              <a:t>bouwstenen</a:t>
            </a:r>
            <a:r>
              <a:rPr lang="en-US"/>
              <a:t>. </a:t>
            </a:r>
            <a:r>
              <a:rPr lang="en-US" err="1"/>
              <a:t>Voor</a:t>
            </a:r>
            <a:r>
              <a:rPr lang="en-US"/>
              <a:t> </a:t>
            </a:r>
            <a:r>
              <a:rPr lang="en-US" err="1"/>
              <a:t>deze</a:t>
            </a:r>
            <a:r>
              <a:rPr lang="en-US"/>
              <a:t> </a:t>
            </a:r>
            <a:r>
              <a:rPr lang="en-US" err="1"/>
              <a:t>kennisclip</a:t>
            </a:r>
            <a:r>
              <a:rPr lang="en-US"/>
              <a:t> </a:t>
            </a:r>
            <a:r>
              <a:rPr lang="en-US" err="1"/>
              <a:t>focussen</a:t>
            </a:r>
            <a:r>
              <a:rPr lang="en-US"/>
              <a:t> we op de </a:t>
            </a:r>
            <a:r>
              <a:rPr lang="en-US" err="1"/>
              <a:t>bouwsteen</a:t>
            </a:r>
            <a:r>
              <a:rPr lang="en-US"/>
              <a:t> van de </a:t>
            </a:r>
            <a:r>
              <a:rPr lang="en-US" err="1"/>
              <a:t>schoolcontext</a:t>
            </a:r>
            <a:r>
              <a:rPr lang="en-US"/>
              <a:t>. We </a:t>
            </a:r>
            <a:r>
              <a:rPr lang="en-US" err="1"/>
              <a:t>hebben</a:t>
            </a:r>
            <a:r>
              <a:rPr lang="en-US"/>
              <a:t> het </a:t>
            </a:r>
            <a:r>
              <a:rPr lang="en-US" err="1"/>
              <a:t>niet</a:t>
            </a:r>
            <a:r>
              <a:rPr lang="en-US"/>
              <a:t> over de school als </a:t>
            </a:r>
            <a:r>
              <a:rPr lang="en-US" err="1"/>
              <a:t>leefgemeenschap</a:t>
            </a:r>
            <a:r>
              <a:rPr lang="en-US"/>
              <a:t> of over de </a:t>
            </a:r>
            <a:r>
              <a:rPr lang="en-US" err="1"/>
              <a:t>relatie</a:t>
            </a:r>
            <a:r>
              <a:rPr lang="en-US"/>
              <a:t> </a:t>
            </a:r>
            <a:r>
              <a:rPr lang="en-US" err="1"/>
              <a:t>leerling-medeleerling</a:t>
            </a:r>
            <a:r>
              <a:rPr lang="en-US"/>
              <a:t>. </a:t>
            </a:r>
            <a:r>
              <a:rPr lang="en-US" err="1"/>
              <a:t>Hier</a:t>
            </a:r>
            <a:r>
              <a:rPr lang="en-US"/>
              <a:t> </a:t>
            </a:r>
            <a:r>
              <a:rPr lang="en-US" err="1"/>
              <a:t>gaan</a:t>
            </a:r>
            <a:r>
              <a:rPr lang="en-US"/>
              <a:t> we </a:t>
            </a:r>
            <a:r>
              <a:rPr lang="en-US" err="1"/>
              <a:t>dieper</a:t>
            </a:r>
            <a:r>
              <a:rPr lang="en-US"/>
              <a:t> in op de </a:t>
            </a:r>
            <a:r>
              <a:rPr lang="en-US" err="1"/>
              <a:t>onderwijsleersituatie</a:t>
            </a:r>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BE" dirty="0"/>
              <a:t>Op deze slide geven we een aantal tips over hoe de CLB-medewerker problemen in de onderwijsleersituatie kan bespreken met de leerkracht. </a:t>
            </a:r>
            <a:r>
              <a:rPr lang="nl-NL" sz="1800" dirty="0">
                <a:effectLst/>
                <a:latin typeface="Segoe UI" panose="020B0502040204020203" pitchFamily="34" charset="0"/>
              </a:rPr>
              <a:t>Deze tips zijn opgemaakt voor CLB-medewerkers maar kunnen ook inspirerend zijn voor andere professionals met een ondersteunende rol. </a:t>
            </a:r>
            <a:r>
              <a:rPr lang="nl-BE" dirty="0"/>
              <a:t>Het gesprek neemt steeds de </a:t>
            </a:r>
            <a:r>
              <a:rPr lang="nl-BE"/>
              <a:t>vorm aan van een </a:t>
            </a:r>
            <a:r>
              <a:rPr lang="nl-BE" dirty="0"/>
              <a:t>reflectiegesprek, waarbij de CLB-medewerker zich opstelt als mede-onderzoeker en dus niet als expert. De leerkracht is immers degene die dagelijks met de leerling in relatie treedt. Het reflectiegesprek dient een gesprek te zijn waarin de leerkracht ruimte krijgt om zijn gedachten en gevoelens van onmacht en onbegrip te verwoorden, frustraties te uiten… De CLB-medewerker luistert vanuit een neutrale en accepterende houding en gebruikt hiervoor gesprekstechnieken.</a:t>
            </a: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634956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nl-BE" sz="1800">
                <a:effectLst/>
                <a:latin typeface="Calibri" panose="020F0502020204030204" pitchFamily="34" charset="0"/>
                <a:ea typeface="Calibri" panose="020F0502020204030204" pitchFamily="34" charset="0"/>
                <a:cs typeface="Arial" panose="020B0604020202020204" pitchFamily="34" charset="0"/>
              </a:rPr>
              <a:t>Hierbij komen we aan het einde van deze kennisclip rond de onderwijsleersituatie. </a:t>
            </a:r>
            <a:r>
              <a:rPr lang="en-US"/>
              <a:t>Binnen Prodia </a:t>
            </a:r>
            <a:r>
              <a:rPr lang="en-US" err="1"/>
              <a:t>hebben</a:t>
            </a:r>
            <a:r>
              <a:rPr lang="en-US"/>
              <a:t> we </a:t>
            </a:r>
            <a:r>
              <a:rPr lang="en-US" err="1"/>
              <a:t>een</a:t>
            </a:r>
            <a:r>
              <a:rPr lang="en-US"/>
              <a:t> document </a:t>
            </a:r>
            <a:r>
              <a:rPr lang="en-US" err="1"/>
              <a:t>ontwikkeld</a:t>
            </a:r>
            <a:r>
              <a:rPr lang="en-US"/>
              <a:t> om de </a:t>
            </a:r>
            <a:r>
              <a:rPr lang="en-US" err="1"/>
              <a:t>onderwijsleersituatie</a:t>
            </a:r>
            <a:r>
              <a:rPr lang="en-US"/>
              <a:t> in </a:t>
            </a:r>
            <a:r>
              <a:rPr lang="en-US" err="1"/>
              <a:t>kaart</a:t>
            </a:r>
            <a:r>
              <a:rPr lang="en-US"/>
              <a:t> </a:t>
            </a:r>
            <a:r>
              <a:rPr lang="en-US" err="1"/>
              <a:t>te</a:t>
            </a:r>
            <a:r>
              <a:rPr lang="en-US"/>
              <a:t> </a:t>
            </a:r>
            <a:r>
              <a:rPr lang="en-US" err="1"/>
              <a:t>brengen</a:t>
            </a:r>
            <a:r>
              <a:rPr lang="en-US"/>
              <a:t>. </a:t>
            </a:r>
            <a:r>
              <a:rPr lang="en-US" err="1"/>
              <a:t>Deze</a:t>
            </a:r>
            <a:r>
              <a:rPr lang="en-US"/>
              <a:t> </a:t>
            </a:r>
            <a:r>
              <a:rPr lang="en-US" err="1"/>
              <a:t>analyse</a:t>
            </a:r>
            <a:r>
              <a:rPr lang="en-US"/>
              <a:t> </a:t>
            </a:r>
            <a:r>
              <a:rPr lang="en-US" err="1"/>
              <a:t>kan</a:t>
            </a:r>
            <a:r>
              <a:rPr lang="en-US"/>
              <a:t> </a:t>
            </a:r>
            <a:r>
              <a:rPr lang="en-US" err="1"/>
              <a:t>gebruikt</a:t>
            </a:r>
            <a:r>
              <a:rPr lang="en-US"/>
              <a:t> </a:t>
            </a:r>
            <a:r>
              <a:rPr lang="en-US" err="1"/>
              <a:t>worden</a:t>
            </a:r>
            <a:r>
              <a:rPr lang="en-US"/>
              <a:t> </a:t>
            </a:r>
            <a:r>
              <a:rPr lang="en-US" b="0" u="sng" err="1"/>
              <a:t>binnen</a:t>
            </a:r>
            <a:r>
              <a:rPr lang="en-US" b="0" u="sng"/>
              <a:t> </a:t>
            </a:r>
            <a:r>
              <a:rPr lang="en-US" b="0" u="sng" err="1"/>
              <a:t>een</a:t>
            </a:r>
            <a:r>
              <a:rPr lang="en-US" b="0" u="sng"/>
              <a:t> HGD-</a:t>
            </a:r>
            <a:r>
              <a:rPr lang="en-US" b="0" u="sng" err="1"/>
              <a:t>traject</a:t>
            </a:r>
            <a:r>
              <a:rPr lang="en-US" b="0" u="sng"/>
              <a:t> </a:t>
            </a:r>
            <a:r>
              <a:rPr lang="en-US" err="1"/>
              <a:t>als</a:t>
            </a:r>
            <a:r>
              <a:rPr lang="en-US"/>
              <a:t> </a:t>
            </a:r>
            <a:r>
              <a:rPr lang="en-US" err="1"/>
              <a:t>observatiedocument</a:t>
            </a:r>
            <a:r>
              <a:rPr lang="en-US"/>
              <a:t> of als </a:t>
            </a:r>
            <a:r>
              <a:rPr lang="en-US" err="1"/>
              <a:t>praatpapier</a:t>
            </a:r>
            <a:r>
              <a:rPr lang="en-US"/>
              <a:t>. Je </a:t>
            </a:r>
            <a:r>
              <a:rPr lang="en-US" err="1"/>
              <a:t>vindt</a:t>
            </a:r>
            <a:r>
              <a:rPr lang="en-US"/>
              <a:t> het document op de website </a:t>
            </a:r>
            <a:r>
              <a:rPr lang="en-US" err="1"/>
              <a:t>onder</a:t>
            </a:r>
            <a:r>
              <a:rPr lang="en-US"/>
              <a:t> de </a:t>
            </a:r>
            <a:r>
              <a:rPr lang="en-US" err="1"/>
              <a:t>bouwsteen</a:t>
            </a:r>
            <a:r>
              <a:rPr lang="en-US"/>
              <a:t> </a:t>
            </a:r>
            <a:r>
              <a:rPr lang="en-US" err="1"/>
              <a:t>schoolcontext</a:t>
            </a:r>
            <a:r>
              <a:rPr lang="en-US"/>
              <a:t> of in de </a:t>
            </a:r>
            <a:r>
              <a:rPr lang="en-US" err="1"/>
              <a:t>materialenbank</a:t>
            </a:r>
            <a:r>
              <a:rPr lang="en-US"/>
              <a:t>. </a:t>
            </a:r>
            <a:r>
              <a:rPr lang="en-US" u="sng"/>
              <a:t>Lees </a:t>
            </a:r>
            <a:r>
              <a:rPr lang="en-US" u="sng" err="1"/>
              <a:t>zeker</a:t>
            </a:r>
            <a:r>
              <a:rPr lang="en-US" u="sng"/>
              <a:t> </a:t>
            </a:r>
            <a:r>
              <a:rPr lang="en-US" u="sng" err="1"/>
              <a:t>goed</a:t>
            </a:r>
            <a:r>
              <a:rPr lang="en-US" u="sng"/>
              <a:t> de </a:t>
            </a:r>
            <a:r>
              <a:rPr lang="en-US" u="sng" err="1"/>
              <a:t>inleiding</a:t>
            </a:r>
            <a:r>
              <a:rPr lang="en-US" u="sng"/>
              <a:t> </a:t>
            </a:r>
            <a:r>
              <a:rPr lang="en-US" u="sng" err="1"/>
              <a:t>vooraleer</a:t>
            </a:r>
            <a:r>
              <a:rPr lang="en-US" u="sng"/>
              <a:t> </a:t>
            </a:r>
            <a:r>
              <a:rPr lang="en-US" u="sng" err="1"/>
              <a:t>ermee</a:t>
            </a:r>
            <a:r>
              <a:rPr lang="en-US" u="sng"/>
              <a:t> </a:t>
            </a:r>
            <a:r>
              <a:rPr lang="en-US" u="sng" err="1"/>
              <a:t>aan</a:t>
            </a:r>
            <a:r>
              <a:rPr lang="en-US" u="sng"/>
              <a:t> de slag </a:t>
            </a:r>
            <a:r>
              <a:rPr lang="en-US" u="sng" err="1"/>
              <a:t>te</a:t>
            </a:r>
            <a:r>
              <a:rPr lang="en-US" u="sng"/>
              <a:t> </a:t>
            </a:r>
            <a:r>
              <a:rPr lang="en-US" u="sng" err="1"/>
              <a:t>gaan</a:t>
            </a:r>
            <a:r>
              <a:rPr lang="en-US" u="sng"/>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08365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NL" dirty="0"/>
              <a:t>Vooraleer we dieper ingaan op de onderwijsleersituatie, willen we HGW-uitgangspunt </a:t>
            </a:r>
            <a:r>
              <a:rPr lang="nl-NL" dirty="0" err="1"/>
              <a:t>transactioneel</a:t>
            </a:r>
            <a:r>
              <a:rPr lang="nl-NL" dirty="0"/>
              <a:t> in de kijker zetten. Er is een voortdurende wisselwerking tussen de leerling en zijn omgeving. Vanwege de samenhang en onderlinge beïnvloeding spreekt men daarbij van ‘transacties’ in plaats van ‘interacties’. Die wederzijdse beïnvloeding vraagt om afstemming. Bij een goede ‘match’ lukt het de leerkracht en de ouders om af te stemmen op dat wat de leerling of hun kind nodig heeft. </a:t>
            </a:r>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57522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NL" dirty="0"/>
              <a:t>Leerkrachten realiseren passend onderwijs en leveren daarbij een cruciale bijdrage aan een positieve ontwikkeling van leerlingen op het gebied van leren, werkhouding en sociaal-emotioneel functioneren. Daarom is het belangrijk om als CLB-medewerker </a:t>
            </a:r>
            <a:r>
              <a:rPr lang="nl-NL" b="0" u="sng" dirty="0"/>
              <a:t>en als leerondersteuner </a:t>
            </a:r>
            <a:r>
              <a:rPr lang="nl-NL" dirty="0"/>
              <a:t>rechtstreeks in gesprek te gaan met de leerkracht. De leerkracht weet namelijk als geen ander hoe de leerling functioneert binnen zijn klascontext in relatie met medeleerlingen en hoe de leerling functioneert in relatie tot zichzelf als leerkracht. </a:t>
            </a:r>
            <a:endParaRPr lang="nl-BE"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72324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err="1"/>
              <a:t>Didactisch</a:t>
            </a:r>
            <a:r>
              <a:rPr lang="en-US"/>
              <a:t> handelen </a:t>
            </a:r>
            <a:r>
              <a:rPr lang="en-US" err="1"/>
              <a:t>staat</a:t>
            </a:r>
            <a:r>
              <a:rPr lang="en-US"/>
              <a:t> </a:t>
            </a:r>
            <a:r>
              <a:rPr lang="en-US" err="1"/>
              <a:t>gelijk</a:t>
            </a:r>
            <a:r>
              <a:rPr lang="en-US"/>
              <a:t> </a:t>
            </a:r>
            <a:r>
              <a:rPr lang="en-US" err="1"/>
              <a:t>aan</a:t>
            </a:r>
            <a:r>
              <a:rPr lang="en-US"/>
              <a:t> </a:t>
            </a:r>
            <a:r>
              <a:rPr lang="en-US" err="1"/>
              <a:t>goed</a:t>
            </a:r>
            <a:r>
              <a:rPr lang="en-US"/>
              <a:t> </a:t>
            </a:r>
            <a:r>
              <a:rPr lang="en-US" err="1"/>
              <a:t>lesgeven</a:t>
            </a:r>
            <a:r>
              <a:rPr lang="en-US"/>
              <a:t>! Dat is </a:t>
            </a:r>
            <a:r>
              <a:rPr lang="en-US" err="1"/>
              <a:t>ook</a:t>
            </a:r>
            <a:r>
              <a:rPr lang="en-US"/>
              <a:t> de </a:t>
            </a:r>
            <a:r>
              <a:rPr lang="en-US" err="1"/>
              <a:t>kernopdracht</a:t>
            </a:r>
            <a:r>
              <a:rPr lang="en-US"/>
              <a:t> van de </a:t>
            </a:r>
            <a:r>
              <a:rPr lang="en-US" err="1"/>
              <a:t>lkr</a:t>
            </a:r>
            <a:r>
              <a:rPr lang="en-US"/>
              <a:t>. </a:t>
            </a:r>
            <a:r>
              <a:rPr lang="en-US" err="1"/>
              <a:t>Onder</a:t>
            </a:r>
            <a:r>
              <a:rPr lang="en-US"/>
              <a:t> </a:t>
            </a:r>
            <a:r>
              <a:rPr lang="en-US" err="1"/>
              <a:t>didactisch</a:t>
            </a:r>
            <a:r>
              <a:rPr lang="en-US"/>
              <a:t> handelen </a:t>
            </a:r>
            <a:r>
              <a:rPr lang="en-US" err="1"/>
              <a:t>hoort</a:t>
            </a:r>
            <a:r>
              <a:rPr lang="en-US"/>
              <a:t> </a:t>
            </a:r>
            <a:r>
              <a:rPr lang="en-US" err="1"/>
              <a:t>doelen</a:t>
            </a:r>
            <a:r>
              <a:rPr lang="en-US"/>
              <a:t> </a:t>
            </a:r>
            <a:r>
              <a:rPr lang="en-US" err="1"/>
              <a:t>stellen</a:t>
            </a:r>
            <a:r>
              <a:rPr lang="en-US"/>
              <a:t>, </a:t>
            </a:r>
            <a:r>
              <a:rPr lang="en-US" err="1"/>
              <a:t>instructie</a:t>
            </a:r>
            <a:r>
              <a:rPr lang="en-US"/>
              <a:t> </a:t>
            </a:r>
            <a:r>
              <a:rPr lang="en-US" err="1"/>
              <a:t>geven</a:t>
            </a:r>
            <a:r>
              <a:rPr lang="en-US"/>
              <a:t> </a:t>
            </a:r>
            <a:r>
              <a:rPr lang="en-US" err="1"/>
              <a:t>en</a:t>
            </a:r>
            <a:r>
              <a:rPr lang="en-US"/>
              <a:t> feedback </a:t>
            </a:r>
            <a:r>
              <a:rPr lang="en-US" err="1"/>
              <a:t>geven</a:t>
            </a:r>
            <a:r>
              <a:rPr lang="en-US"/>
              <a:t> </a:t>
            </a:r>
            <a:r>
              <a:rPr lang="en-US" err="1"/>
              <a:t>en</a:t>
            </a:r>
            <a:r>
              <a:rPr lang="en-US"/>
              <a:t> </a:t>
            </a:r>
            <a:r>
              <a:rPr lang="en-US" err="1"/>
              <a:t>ontvangen</a:t>
            </a:r>
            <a:r>
              <a:rPr lang="en-US"/>
              <a:t>. We </a:t>
            </a:r>
            <a:r>
              <a:rPr lang="en-US" err="1"/>
              <a:t>gaan</a:t>
            </a:r>
            <a:r>
              <a:rPr lang="en-US"/>
              <a:t> in </a:t>
            </a:r>
            <a:r>
              <a:rPr lang="en-US" err="1"/>
              <a:t>deze</a:t>
            </a:r>
            <a:r>
              <a:rPr lang="en-US"/>
              <a:t> </a:t>
            </a:r>
            <a:r>
              <a:rPr lang="en-US" err="1"/>
              <a:t>kennisclip</a:t>
            </a:r>
            <a:r>
              <a:rPr lang="en-US"/>
              <a:t> </a:t>
            </a:r>
            <a:r>
              <a:rPr lang="en-US" err="1"/>
              <a:t>niet</a:t>
            </a:r>
            <a:r>
              <a:rPr lang="en-US"/>
              <a:t> </a:t>
            </a:r>
            <a:r>
              <a:rPr lang="en-US" err="1"/>
              <a:t>alles</a:t>
            </a:r>
            <a:r>
              <a:rPr lang="en-US"/>
              <a:t> </a:t>
            </a:r>
            <a:r>
              <a:rPr lang="en-US" err="1"/>
              <a:t>bespreken</a:t>
            </a:r>
            <a:r>
              <a:rPr lang="en-US"/>
              <a:t>, we </a:t>
            </a:r>
            <a:r>
              <a:rPr lang="en-US" err="1"/>
              <a:t>belichten</a:t>
            </a:r>
            <a:r>
              <a:rPr lang="en-US"/>
              <a:t> </a:t>
            </a:r>
            <a:r>
              <a:rPr lang="en-US" err="1"/>
              <a:t>gewoon</a:t>
            </a:r>
            <a:r>
              <a:rPr lang="en-US"/>
              <a:t> </a:t>
            </a:r>
            <a:r>
              <a:rPr lang="en-US" err="1"/>
              <a:t>een</a:t>
            </a:r>
            <a:r>
              <a:rPr lang="en-US"/>
              <a:t> </a:t>
            </a:r>
            <a:r>
              <a:rPr lang="en-US" err="1"/>
              <a:t>aantal</a:t>
            </a:r>
            <a:r>
              <a:rPr lang="en-US"/>
              <a:t> </a:t>
            </a:r>
            <a:r>
              <a:rPr lang="en-US" err="1"/>
              <a:t>zaken</a:t>
            </a:r>
            <a:r>
              <a:rPr lang="en-US"/>
              <a:t> </a:t>
            </a:r>
            <a:r>
              <a:rPr lang="en-US" err="1"/>
              <a:t>hieruit</a:t>
            </a:r>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Het </a:t>
            </a:r>
            <a:r>
              <a:rPr lang="en-US" dirty="0" err="1"/>
              <a:t>eerste</a:t>
            </a:r>
            <a:r>
              <a:rPr lang="en-US" dirty="0"/>
              <a:t> </a:t>
            </a:r>
            <a:r>
              <a:rPr lang="en-US" dirty="0" err="1"/>
              <a:t>puntje</a:t>
            </a:r>
            <a:r>
              <a:rPr lang="en-US" dirty="0"/>
              <a:t> is </a:t>
            </a:r>
            <a:r>
              <a:rPr lang="en-US" dirty="0" err="1"/>
              <a:t>doelen</a:t>
            </a:r>
            <a:r>
              <a:rPr lang="en-US" dirty="0"/>
              <a:t> </a:t>
            </a:r>
            <a:r>
              <a:rPr lang="en-US" dirty="0" err="1"/>
              <a:t>stellen</a:t>
            </a:r>
            <a:r>
              <a:rPr lang="en-US" dirty="0"/>
              <a:t>. </a:t>
            </a:r>
            <a:r>
              <a:rPr lang="en-US" dirty="0" err="1"/>
              <a:t>Hier</a:t>
            </a:r>
            <a:r>
              <a:rPr lang="en-US" dirty="0"/>
              <a:t> op </a:t>
            </a:r>
            <a:r>
              <a:rPr lang="en-US" dirty="0" err="1"/>
              <a:t>deze</a:t>
            </a:r>
            <a:r>
              <a:rPr lang="en-US" dirty="0"/>
              <a:t> slide </a:t>
            </a:r>
            <a:r>
              <a:rPr lang="en-US" dirty="0" err="1"/>
              <a:t>staan</a:t>
            </a:r>
            <a:r>
              <a:rPr lang="en-US" dirty="0"/>
              <a:t> </a:t>
            </a:r>
            <a:r>
              <a:rPr lang="en-US" dirty="0" err="1"/>
              <a:t>een</a:t>
            </a:r>
            <a:r>
              <a:rPr lang="en-US" dirty="0"/>
              <a:t> </a:t>
            </a:r>
            <a:r>
              <a:rPr lang="en-US" dirty="0" err="1"/>
              <a:t>aantal</a:t>
            </a:r>
            <a:r>
              <a:rPr lang="en-US" dirty="0"/>
              <a:t> </a:t>
            </a:r>
            <a:r>
              <a:rPr lang="en-US" dirty="0" err="1"/>
              <a:t>exemplarische</a:t>
            </a:r>
            <a:r>
              <a:rPr lang="en-US" dirty="0"/>
              <a:t> </a:t>
            </a:r>
            <a:r>
              <a:rPr lang="en-US" dirty="0" err="1"/>
              <a:t>voorbeelden</a:t>
            </a:r>
            <a:r>
              <a:rPr lang="en-US" dirty="0"/>
              <a:t>. </a:t>
            </a:r>
          </a:p>
          <a:p>
            <a:r>
              <a:rPr lang="nl-NL" dirty="0"/>
              <a:t>Net zoals de leerling doelen nastreeft, streeft het schoolteam ook </a:t>
            </a:r>
            <a:r>
              <a:rPr lang="nl-NL" b="1" dirty="0"/>
              <a:t>doelgericht leren </a:t>
            </a:r>
            <a:r>
              <a:rPr lang="nl-NL" dirty="0"/>
              <a:t>na. Dit komt tot uiting in zowel algemene als specifieke doelen op vlak van kennis, vaardigheden, attitudes en competenties met als ultieme doel: de maximale ontplooiing van elke leerling. Om te voldoen aan de maatschappelijke verwachtingen op macroniveau hanteert de school doelen die gebaseerd zijn op een gevalideerd doelenkader. Kiezen voor uitdagende leerdoelen die aan de leerling worden geëxpliciteerd, verhoogt de motivatie.</a:t>
            </a:r>
            <a:endParaRPr lang="en-US" dirty="0"/>
          </a:p>
          <a:p>
            <a:r>
              <a:rPr lang="en-US" b="0" u="sng" dirty="0" err="1"/>
              <a:t>Bij</a:t>
            </a:r>
            <a:r>
              <a:rPr lang="en-US" b="0" u="sng" dirty="0"/>
              <a:t> </a:t>
            </a:r>
            <a:r>
              <a:rPr lang="en-US" b="0" u="sng" dirty="0" err="1"/>
              <a:t>kinderen</a:t>
            </a:r>
            <a:r>
              <a:rPr lang="en-US" b="0" u="sng" dirty="0"/>
              <a:t> </a:t>
            </a:r>
            <a:r>
              <a:rPr lang="en-US" b="0" u="sng" dirty="0" err="1"/>
              <a:t>uit</a:t>
            </a:r>
            <a:r>
              <a:rPr lang="en-US" b="0" u="sng" dirty="0"/>
              <a:t> </a:t>
            </a:r>
            <a:r>
              <a:rPr lang="en-US" b="0" u="sng" dirty="0" err="1"/>
              <a:t>kansengroepen</a:t>
            </a:r>
            <a:r>
              <a:rPr lang="en-US" b="0" u="sng" dirty="0"/>
              <a:t> </a:t>
            </a:r>
            <a:r>
              <a:rPr lang="en-US" dirty="0" err="1"/>
              <a:t>willen</a:t>
            </a:r>
            <a:r>
              <a:rPr lang="en-US" dirty="0"/>
              <a:t> we </a:t>
            </a:r>
            <a:r>
              <a:rPr lang="en-US" dirty="0" err="1"/>
              <a:t>nog</a:t>
            </a:r>
            <a:r>
              <a:rPr lang="en-US" dirty="0"/>
              <a:t> even </a:t>
            </a:r>
            <a:r>
              <a:rPr lang="en-US" dirty="0" err="1"/>
              <a:t>belichten</a:t>
            </a:r>
            <a:r>
              <a:rPr lang="en-US" dirty="0"/>
              <a:t> </a:t>
            </a:r>
            <a:r>
              <a:rPr lang="en-US" dirty="0" err="1"/>
              <a:t>dat</a:t>
            </a:r>
            <a:r>
              <a:rPr lang="en-US" dirty="0"/>
              <a:t> </a:t>
            </a:r>
            <a:r>
              <a:rPr lang="en-US" dirty="0" err="1"/>
              <a:t>deze</a:t>
            </a:r>
            <a:r>
              <a:rPr lang="en-US" dirty="0"/>
              <a:t> </a:t>
            </a:r>
            <a:r>
              <a:rPr lang="en-US" dirty="0" err="1"/>
              <a:t>kinderen</a:t>
            </a:r>
            <a:r>
              <a:rPr lang="en-US" dirty="0"/>
              <a:t> het </a:t>
            </a:r>
            <a:r>
              <a:rPr lang="en-US" dirty="0" err="1"/>
              <a:t>vaker</a:t>
            </a:r>
            <a:r>
              <a:rPr lang="en-US" dirty="0"/>
              <a:t> </a:t>
            </a:r>
            <a:r>
              <a:rPr lang="en-US" dirty="0" err="1"/>
              <a:t>moeilijk</a:t>
            </a:r>
            <a:r>
              <a:rPr lang="en-US" dirty="0"/>
              <a:t> </a:t>
            </a:r>
            <a:r>
              <a:rPr lang="en-US" dirty="0" err="1"/>
              <a:t>hebben</a:t>
            </a:r>
            <a:r>
              <a:rPr lang="en-US" dirty="0"/>
              <a:t> </a:t>
            </a:r>
            <a:r>
              <a:rPr lang="en-US" dirty="0" err="1"/>
              <a:t>bij</a:t>
            </a:r>
            <a:r>
              <a:rPr lang="en-US" dirty="0"/>
              <a:t> de </a:t>
            </a:r>
            <a:r>
              <a:rPr lang="en-US" dirty="0" err="1"/>
              <a:t>basisleerstof</a:t>
            </a:r>
            <a:r>
              <a:rPr lang="en-US" dirty="0"/>
              <a:t> </a:t>
            </a:r>
            <a:r>
              <a:rPr lang="en-US" dirty="0" err="1"/>
              <a:t>en</a:t>
            </a:r>
            <a:r>
              <a:rPr lang="en-US" dirty="0"/>
              <a:t> </a:t>
            </a:r>
            <a:r>
              <a:rPr lang="en-US" dirty="0" err="1"/>
              <a:t>hierdoor</a:t>
            </a:r>
            <a:r>
              <a:rPr lang="en-US" dirty="0"/>
              <a:t> </a:t>
            </a:r>
            <a:r>
              <a:rPr lang="en-US" dirty="0" err="1"/>
              <a:t>wordt</a:t>
            </a:r>
            <a:r>
              <a:rPr lang="en-US" dirty="0"/>
              <a:t> </a:t>
            </a:r>
            <a:r>
              <a:rPr lang="en-US" dirty="0" err="1"/>
              <a:t>uitbreiding</a:t>
            </a:r>
            <a:r>
              <a:rPr lang="en-US" dirty="0"/>
              <a:t> </a:t>
            </a:r>
            <a:r>
              <a:rPr lang="en-US" dirty="0" err="1"/>
              <a:t>en</a:t>
            </a:r>
            <a:r>
              <a:rPr lang="en-US" dirty="0"/>
              <a:t> </a:t>
            </a:r>
            <a:r>
              <a:rPr lang="en-US" dirty="0" err="1"/>
              <a:t>verdieping</a:t>
            </a:r>
            <a:r>
              <a:rPr lang="en-US" dirty="0"/>
              <a:t> </a:t>
            </a:r>
            <a:r>
              <a:rPr lang="en-US" dirty="0" err="1"/>
              <a:t>regelmatig</a:t>
            </a:r>
            <a:r>
              <a:rPr lang="en-US" dirty="0"/>
              <a:t> </a:t>
            </a:r>
            <a:r>
              <a:rPr lang="en-US" dirty="0" err="1"/>
              <a:t>vermeden</a:t>
            </a:r>
            <a:r>
              <a:rPr lang="en-US" dirty="0"/>
              <a:t>. Vaak </a:t>
            </a:r>
            <a:r>
              <a:rPr lang="en-US" dirty="0" err="1"/>
              <a:t>krijgen</a:t>
            </a:r>
            <a:r>
              <a:rPr lang="en-US" dirty="0"/>
              <a:t> </a:t>
            </a:r>
            <a:r>
              <a:rPr lang="en-US" dirty="0" err="1"/>
              <a:t>deze</a:t>
            </a:r>
            <a:r>
              <a:rPr lang="en-US" dirty="0"/>
              <a:t> </a:t>
            </a:r>
            <a:r>
              <a:rPr lang="en-US" dirty="0" err="1"/>
              <a:t>kinderen</a:t>
            </a:r>
            <a:r>
              <a:rPr lang="en-US" dirty="0"/>
              <a:t> </a:t>
            </a:r>
            <a:r>
              <a:rPr lang="en-US" dirty="0" err="1"/>
              <a:t>ook</a:t>
            </a:r>
            <a:r>
              <a:rPr lang="en-US" dirty="0"/>
              <a:t> minder </a:t>
            </a:r>
            <a:r>
              <a:rPr lang="en-US" dirty="0" err="1"/>
              <a:t>stimulans</a:t>
            </a:r>
            <a:r>
              <a:rPr lang="en-US" dirty="0"/>
              <a:t> </a:t>
            </a:r>
            <a:r>
              <a:rPr lang="en-US" dirty="0" err="1"/>
              <a:t>vanuit</a:t>
            </a:r>
            <a:r>
              <a:rPr lang="en-US" dirty="0"/>
              <a:t> de </a:t>
            </a:r>
            <a:r>
              <a:rPr lang="en-US" dirty="0" err="1"/>
              <a:t>thuis-en</a:t>
            </a:r>
            <a:r>
              <a:rPr lang="en-US" dirty="0"/>
              <a:t> </a:t>
            </a:r>
            <a:r>
              <a:rPr lang="en-US" dirty="0" err="1"/>
              <a:t>leefcontext</a:t>
            </a:r>
            <a:r>
              <a:rPr lang="en-US" dirty="0"/>
              <a:t>. </a:t>
            </a:r>
            <a:r>
              <a:rPr lang="en-US" dirty="0" err="1"/>
              <a:t>Zeker</a:t>
            </a:r>
            <a:r>
              <a:rPr lang="en-US" dirty="0"/>
              <a:t> </a:t>
            </a:r>
            <a:r>
              <a:rPr lang="en-US" dirty="0" err="1"/>
              <a:t>bij</a:t>
            </a:r>
            <a:r>
              <a:rPr lang="en-US" dirty="0"/>
              <a:t> </a:t>
            </a:r>
            <a:r>
              <a:rPr lang="en-US" dirty="0" err="1"/>
              <a:t>deze</a:t>
            </a:r>
            <a:r>
              <a:rPr lang="en-US" dirty="0"/>
              <a:t> </a:t>
            </a:r>
            <a:r>
              <a:rPr lang="en-US" dirty="0" err="1"/>
              <a:t>groep</a:t>
            </a:r>
            <a:r>
              <a:rPr lang="en-US" dirty="0"/>
              <a:t> is het </a:t>
            </a:r>
            <a:r>
              <a:rPr lang="en-US" dirty="0" err="1"/>
              <a:t>belangrijk</a:t>
            </a:r>
            <a:r>
              <a:rPr lang="en-US" dirty="0"/>
              <a:t> </a:t>
            </a:r>
            <a:r>
              <a:rPr lang="en-US" dirty="0" err="1"/>
              <a:t>dat</a:t>
            </a:r>
            <a:r>
              <a:rPr lang="en-US" dirty="0"/>
              <a:t> de leerkracht </a:t>
            </a:r>
            <a:r>
              <a:rPr lang="en-US" dirty="0" err="1"/>
              <a:t>ook</a:t>
            </a:r>
            <a:r>
              <a:rPr lang="en-US" dirty="0"/>
              <a:t> </a:t>
            </a:r>
            <a:r>
              <a:rPr lang="en-US" dirty="0" err="1"/>
              <a:t>hoge</a:t>
            </a:r>
            <a:r>
              <a:rPr lang="en-US" dirty="0"/>
              <a:t> </a:t>
            </a:r>
            <a:r>
              <a:rPr lang="en-US" dirty="0" err="1"/>
              <a:t>verachtingen</a:t>
            </a:r>
            <a:r>
              <a:rPr lang="en-US" dirty="0"/>
              <a:t> </a:t>
            </a:r>
            <a:r>
              <a:rPr lang="en-US" dirty="0" err="1"/>
              <a:t>stelt</a:t>
            </a:r>
            <a:r>
              <a:rPr lang="en-US" dirty="0"/>
              <a:t>, </a:t>
            </a:r>
            <a:r>
              <a:rPr lang="en-US" dirty="0" err="1"/>
              <a:t>kansarmoede</a:t>
            </a:r>
            <a:r>
              <a:rPr lang="en-US" dirty="0"/>
              <a:t> mag </a:t>
            </a:r>
            <a:r>
              <a:rPr lang="en-US" dirty="0" err="1"/>
              <a:t>geen</a:t>
            </a:r>
            <a:r>
              <a:rPr lang="en-US" dirty="0"/>
              <a:t> indicator </a:t>
            </a:r>
            <a:r>
              <a:rPr lang="en-US" dirty="0" err="1"/>
              <a:t>zijn</a:t>
            </a:r>
            <a:r>
              <a:rPr lang="en-US" dirty="0"/>
              <a:t> </a:t>
            </a:r>
            <a:r>
              <a:rPr lang="en-US" dirty="0" err="1"/>
              <a:t>voor</a:t>
            </a:r>
            <a:r>
              <a:rPr lang="en-US" dirty="0"/>
              <a:t> de </a:t>
            </a:r>
            <a:r>
              <a:rPr lang="en-US" dirty="0" err="1"/>
              <a:t>intellectuele</a:t>
            </a:r>
            <a:r>
              <a:rPr lang="en-US" dirty="0"/>
              <a:t> </a:t>
            </a:r>
            <a:r>
              <a:rPr lang="en-US" dirty="0" err="1"/>
              <a:t>mogelijkheden</a:t>
            </a:r>
            <a:r>
              <a:rPr lang="en-US" dirty="0"/>
              <a:t> van de </a:t>
            </a:r>
            <a:r>
              <a:rPr lang="en-US" dirty="0" err="1"/>
              <a:t>leerling</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 </a:t>
            </a:r>
            <a:r>
              <a:rPr lang="en-US" dirty="0" err="1"/>
              <a:t>deze</a:t>
            </a:r>
            <a:r>
              <a:rPr lang="en-US" dirty="0"/>
              <a:t> slide </a:t>
            </a:r>
            <a:r>
              <a:rPr lang="en-US" dirty="0" err="1"/>
              <a:t>wordt</a:t>
            </a:r>
            <a:r>
              <a:rPr lang="en-US" dirty="0"/>
              <a:t> de zone van </a:t>
            </a:r>
            <a:r>
              <a:rPr lang="en-US" dirty="0" err="1"/>
              <a:t>Naaste</a:t>
            </a:r>
            <a:r>
              <a:rPr lang="en-US" dirty="0"/>
              <a:t> </a:t>
            </a:r>
            <a:r>
              <a:rPr lang="en-US" dirty="0" err="1"/>
              <a:t>Ontwikkeling</a:t>
            </a:r>
            <a:r>
              <a:rPr lang="en-US" dirty="0"/>
              <a:t> </a:t>
            </a:r>
            <a:r>
              <a:rPr lang="en-US" dirty="0" err="1"/>
              <a:t>geïllustreerd</a:t>
            </a:r>
            <a:r>
              <a:rPr lang="en-US" dirty="0"/>
              <a:t>. </a:t>
            </a:r>
            <a:r>
              <a:rPr lang="en-US" dirty="0" err="1"/>
              <a:t>Een</a:t>
            </a:r>
            <a:r>
              <a:rPr lang="en-US" dirty="0"/>
              <a:t> </a:t>
            </a:r>
            <a:r>
              <a:rPr lang="en-US" dirty="0" err="1"/>
              <a:t>manier</a:t>
            </a:r>
            <a:r>
              <a:rPr lang="en-US" dirty="0"/>
              <a:t> om </a:t>
            </a:r>
            <a:r>
              <a:rPr lang="en-US" dirty="0" err="1"/>
              <a:t>ervoor</a:t>
            </a:r>
            <a:r>
              <a:rPr lang="en-US" dirty="0"/>
              <a:t> </a:t>
            </a:r>
            <a:r>
              <a:rPr lang="en-US" dirty="0" err="1"/>
              <a:t>te</a:t>
            </a:r>
            <a:r>
              <a:rPr lang="en-US" dirty="0"/>
              <a:t> </a:t>
            </a:r>
            <a:r>
              <a:rPr lang="en-US" dirty="0" err="1"/>
              <a:t>zorgen</a:t>
            </a:r>
            <a:r>
              <a:rPr lang="en-US" dirty="0"/>
              <a:t> </a:t>
            </a:r>
            <a:r>
              <a:rPr lang="en-US" dirty="0" err="1"/>
              <a:t>dat</a:t>
            </a:r>
            <a:r>
              <a:rPr lang="en-US" dirty="0"/>
              <a:t> </a:t>
            </a:r>
            <a:r>
              <a:rPr lang="en-US" dirty="0" err="1"/>
              <a:t>doelen</a:t>
            </a:r>
            <a:r>
              <a:rPr lang="en-US" dirty="0"/>
              <a:t> </a:t>
            </a:r>
            <a:r>
              <a:rPr lang="en-US" dirty="0" err="1"/>
              <a:t>uitdagend</a:t>
            </a:r>
            <a:r>
              <a:rPr lang="en-US" dirty="0"/>
              <a:t> </a:t>
            </a:r>
            <a:r>
              <a:rPr lang="en-US" dirty="0" err="1"/>
              <a:t>zijn</a:t>
            </a:r>
            <a:r>
              <a:rPr lang="en-US" dirty="0"/>
              <a:t>, is </a:t>
            </a:r>
            <a:r>
              <a:rPr lang="en-US" dirty="0" err="1"/>
              <a:t>opdrachten</a:t>
            </a:r>
            <a:r>
              <a:rPr lang="en-US" dirty="0"/>
              <a:t> </a:t>
            </a:r>
            <a:r>
              <a:rPr lang="en-US" dirty="0" err="1"/>
              <a:t>binnen</a:t>
            </a:r>
            <a:r>
              <a:rPr lang="en-US" dirty="0"/>
              <a:t> de zone van de </a:t>
            </a:r>
            <a:r>
              <a:rPr lang="en-US" dirty="0" err="1"/>
              <a:t>naaste</a:t>
            </a:r>
            <a:r>
              <a:rPr lang="en-US" dirty="0"/>
              <a:t> </a:t>
            </a:r>
            <a:r>
              <a:rPr lang="en-US" dirty="0" err="1"/>
              <a:t>ontwikkeling</a:t>
            </a:r>
            <a:r>
              <a:rPr lang="en-US" dirty="0"/>
              <a:t> </a:t>
            </a:r>
            <a:r>
              <a:rPr lang="en-US" dirty="0" err="1"/>
              <a:t>aan</a:t>
            </a:r>
            <a:r>
              <a:rPr lang="en-US" dirty="0"/>
              <a:t> </a:t>
            </a:r>
            <a:r>
              <a:rPr lang="en-US" dirty="0" err="1"/>
              <a:t>te</a:t>
            </a:r>
            <a:r>
              <a:rPr lang="en-US" dirty="0"/>
              <a:t> </a:t>
            </a:r>
            <a:r>
              <a:rPr lang="en-US" dirty="0" err="1"/>
              <a:t>bieden</a:t>
            </a:r>
            <a:r>
              <a:rPr lang="en-US" dirty="0"/>
              <a:t> </a:t>
            </a:r>
            <a:r>
              <a:rPr lang="en-US" dirty="0" err="1"/>
              <a:t>aan</a:t>
            </a:r>
            <a:r>
              <a:rPr lang="en-US" dirty="0"/>
              <a:t> </a:t>
            </a:r>
            <a:r>
              <a:rPr lang="en-US" dirty="0" err="1"/>
              <a:t>leerlingen</a:t>
            </a:r>
            <a:r>
              <a:rPr lang="en-US" dirty="0"/>
              <a:t>. </a:t>
            </a:r>
            <a:r>
              <a:rPr lang="en-US" dirty="0" err="1"/>
              <a:t>Deze</a:t>
            </a:r>
            <a:r>
              <a:rPr lang="en-US" dirty="0"/>
              <a:t> </a:t>
            </a:r>
            <a:r>
              <a:rPr lang="en-US" dirty="0" err="1"/>
              <a:t>doelen</a:t>
            </a:r>
            <a:r>
              <a:rPr lang="en-US" dirty="0"/>
              <a:t> </a:t>
            </a:r>
            <a:r>
              <a:rPr lang="en-US" dirty="0" err="1"/>
              <a:t>liggen</a:t>
            </a:r>
            <a:r>
              <a:rPr lang="en-US" dirty="0"/>
              <a:t> </a:t>
            </a:r>
            <a:r>
              <a:rPr lang="en-US" dirty="0" err="1"/>
              <a:t>binnen</a:t>
            </a:r>
            <a:r>
              <a:rPr lang="en-US" dirty="0"/>
              <a:t> het </a:t>
            </a:r>
            <a:r>
              <a:rPr lang="en-US" dirty="0" err="1"/>
              <a:t>leerbereik</a:t>
            </a:r>
            <a:r>
              <a:rPr lang="en-US" dirty="0"/>
              <a:t> van </a:t>
            </a:r>
            <a:r>
              <a:rPr lang="en-US" dirty="0" err="1"/>
              <a:t>leerlingen</a:t>
            </a:r>
            <a:r>
              <a:rPr lang="en-US" dirty="0"/>
              <a:t>, maar </a:t>
            </a:r>
            <a:r>
              <a:rPr lang="en-US" dirty="0" err="1"/>
              <a:t>kunnen</a:t>
            </a:r>
            <a:r>
              <a:rPr lang="en-US" dirty="0"/>
              <a:t> ze </a:t>
            </a:r>
            <a:r>
              <a:rPr lang="en-US" dirty="0" err="1"/>
              <a:t>nog</a:t>
            </a:r>
            <a:r>
              <a:rPr lang="en-US" dirty="0"/>
              <a:t> </a:t>
            </a:r>
            <a:r>
              <a:rPr lang="en-US" dirty="0" err="1"/>
              <a:t>niet</a:t>
            </a:r>
            <a:r>
              <a:rPr lang="en-US" dirty="0"/>
              <a:t> </a:t>
            </a:r>
            <a:r>
              <a:rPr lang="en-US" dirty="0" err="1"/>
              <a:t>zelfstandig</a:t>
            </a:r>
            <a:r>
              <a:rPr lang="en-US" dirty="0"/>
              <a:t>, </a:t>
            </a:r>
            <a:r>
              <a:rPr lang="en-US" dirty="0" err="1"/>
              <a:t>zonder</a:t>
            </a:r>
            <a:r>
              <a:rPr lang="en-US" dirty="0"/>
              <a:t> </a:t>
            </a:r>
            <a:r>
              <a:rPr lang="en-US" dirty="0" err="1"/>
              <a:t>hulp</a:t>
            </a:r>
            <a:r>
              <a:rPr lang="en-US" dirty="0"/>
              <a:t> </a:t>
            </a:r>
            <a:r>
              <a:rPr lang="en-US" dirty="0" err="1"/>
              <a:t>oplossen</a:t>
            </a:r>
            <a:r>
              <a:rPr lang="en-US" dirty="0"/>
              <a:t>. Er is </a:t>
            </a:r>
            <a:r>
              <a:rPr lang="en-US" dirty="0" err="1"/>
              <a:t>een</a:t>
            </a:r>
            <a:r>
              <a:rPr lang="en-US" dirty="0"/>
              <a:t> </a:t>
            </a:r>
            <a:r>
              <a:rPr lang="en-US" dirty="0" err="1"/>
              <a:t>derde</a:t>
            </a:r>
            <a:r>
              <a:rPr lang="en-US" dirty="0"/>
              <a:t> </a:t>
            </a:r>
            <a:r>
              <a:rPr lang="en-US" dirty="0" err="1"/>
              <a:t>nodig</a:t>
            </a:r>
            <a:r>
              <a:rPr lang="en-US" dirty="0"/>
              <a:t> om hen </a:t>
            </a:r>
            <a:r>
              <a:rPr lang="en-US" dirty="0" err="1"/>
              <a:t>te</a:t>
            </a:r>
            <a:r>
              <a:rPr lang="en-US" dirty="0"/>
              <a:t> </a:t>
            </a:r>
            <a:r>
              <a:rPr lang="en-US" dirty="0" err="1"/>
              <a:t>begeleiden</a:t>
            </a:r>
            <a:r>
              <a:rPr lang="en-US" dirty="0"/>
              <a:t>, </a:t>
            </a:r>
            <a:r>
              <a:rPr lang="en-US" dirty="0" err="1"/>
              <a:t>dat</a:t>
            </a:r>
            <a:r>
              <a:rPr lang="en-US" dirty="0"/>
              <a:t> </a:t>
            </a:r>
            <a:r>
              <a:rPr lang="en-US" dirty="0" err="1"/>
              <a:t>kan</a:t>
            </a:r>
            <a:r>
              <a:rPr lang="en-US" dirty="0"/>
              <a:t> </a:t>
            </a:r>
            <a:r>
              <a:rPr lang="en-US" dirty="0" err="1"/>
              <a:t>een</a:t>
            </a:r>
            <a:r>
              <a:rPr lang="en-US" dirty="0"/>
              <a:t> </a:t>
            </a:r>
            <a:r>
              <a:rPr lang="en-US" dirty="0" err="1"/>
              <a:t>lkr</a:t>
            </a:r>
            <a:r>
              <a:rPr lang="en-US" dirty="0"/>
              <a:t>. of </a:t>
            </a:r>
            <a:r>
              <a:rPr lang="en-US" dirty="0" err="1"/>
              <a:t>een</a:t>
            </a:r>
            <a:r>
              <a:rPr lang="en-US" dirty="0"/>
              <a:t> </a:t>
            </a:r>
            <a:r>
              <a:rPr lang="en-US" dirty="0" err="1"/>
              <a:t>medeleerling</a:t>
            </a:r>
            <a:r>
              <a:rPr lang="en-US" dirty="0"/>
              <a:t> </a:t>
            </a:r>
            <a:r>
              <a:rPr lang="en-US" dirty="0" err="1"/>
              <a:t>zijn</a:t>
            </a:r>
            <a:r>
              <a:rPr lang="en-US" dirty="0"/>
              <a:t>, of </a:t>
            </a:r>
            <a:r>
              <a:rPr lang="en-US" dirty="0" err="1"/>
              <a:t>ook</a:t>
            </a:r>
            <a:r>
              <a:rPr lang="en-US" dirty="0"/>
              <a:t> </a:t>
            </a:r>
            <a:r>
              <a:rPr lang="en-US" dirty="0" err="1"/>
              <a:t>een</a:t>
            </a:r>
            <a:r>
              <a:rPr lang="en-US" dirty="0"/>
              <a:t> </a:t>
            </a:r>
            <a:r>
              <a:rPr lang="en-US" dirty="0" err="1"/>
              <a:t>ouder</a:t>
            </a:r>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nl-NL"/>
              <a:t>Differentiëren in de instructie is van belang om optimale leerkansen te bieden aan alle leerlingengroepen. Het is belangrijk om zicht te krijgen op de reeds aanwezige kennis en vaardigheden en van hieruit te differentiëren in de instructie, bijvoorbeeld door het woordgebruik bij het geven van de instructie te vereenvoudigen, door de instructie met concreet materiaal te ondersteunen, door de instructietijd uit te breiden of te verkorten… Positief omgaan met verschillen tussen leerlingen verhoogt de motivatie, het welbevinden en de leerwinst voor elke leerling.</a:t>
            </a: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9043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nl-NL" dirty="0">
                <a:effectLst/>
              </a:rPr>
              <a:t>De leerkracht past ook </a:t>
            </a:r>
            <a:r>
              <a:rPr lang="nl-NL" b="1" dirty="0"/>
              <a:t>effectieve feedback</a:t>
            </a:r>
            <a:r>
              <a:rPr lang="nl-NL" i="1" dirty="0">
                <a:effectLst/>
              </a:rPr>
              <a:t>[5]</a:t>
            </a:r>
            <a:r>
              <a:rPr lang="nl-NL" dirty="0">
                <a:effectLst/>
              </a:rPr>
              <a:t> toe. Feedback geeft de leerling inzicht in waar hij staat ten opzichte van het geëxpliciteerde doel en wat hij kan doen om nog dichter bij het doel te komen. De leerkracht geeft niet enkel effectieve feedback, maar gaat ook na hoe de feedback ontvangen wordt. Ook de leerkracht ontvangt feedback terug op zijn handelen en kan hiermee zijn voordeel doen: op basis van de feedback kan de leerkracht zichzelf evalueren en inschatten in welke mate zijn gekozen aanpak rendeert, wat op zijn beurt weer ten goede komt van de leerprestaties en het gedrag van de leerlingen in de klas. Feedback is dus een wederzijds proces.</a:t>
            </a:r>
            <a:endParaRPr lang="en-US" dirty="0">
              <a:effectLst/>
            </a:endParaRPr>
          </a:p>
          <a:p>
            <a:r>
              <a:rPr lang="en-US" dirty="0" err="1">
                <a:effectLst/>
              </a:rPr>
              <a:t>Bij</a:t>
            </a:r>
            <a:r>
              <a:rPr lang="en-US" dirty="0">
                <a:effectLst/>
              </a:rPr>
              <a:t> het </a:t>
            </a:r>
            <a:r>
              <a:rPr lang="en-US" dirty="0" err="1">
                <a:effectLst/>
              </a:rPr>
              <a:t>geven</a:t>
            </a:r>
            <a:r>
              <a:rPr lang="en-US" dirty="0">
                <a:effectLst/>
              </a:rPr>
              <a:t> van feedback is het </a:t>
            </a:r>
            <a:r>
              <a:rPr lang="en-US" dirty="0" err="1">
                <a:effectLst/>
              </a:rPr>
              <a:t>belangrijk</a:t>
            </a:r>
            <a:r>
              <a:rPr lang="en-US" dirty="0">
                <a:effectLst/>
              </a:rPr>
              <a:t> </a:t>
            </a:r>
            <a:r>
              <a:rPr lang="en-US" dirty="0" err="1">
                <a:effectLst/>
              </a:rPr>
              <a:t>dat</a:t>
            </a:r>
            <a:r>
              <a:rPr lang="en-US" dirty="0">
                <a:effectLst/>
              </a:rPr>
              <a:t> er </a:t>
            </a:r>
            <a:r>
              <a:rPr lang="en-US" dirty="0" err="1">
                <a:effectLst/>
              </a:rPr>
              <a:t>een</a:t>
            </a:r>
            <a:r>
              <a:rPr lang="en-US" dirty="0">
                <a:effectLst/>
              </a:rPr>
              <a:t> </a:t>
            </a:r>
            <a:r>
              <a:rPr lang="en-US" dirty="0" err="1">
                <a:effectLst/>
              </a:rPr>
              <a:t>omgeving</a:t>
            </a:r>
            <a:r>
              <a:rPr lang="en-US" dirty="0">
                <a:effectLst/>
              </a:rPr>
              <a:t> </a:t>
            </a:r>
            <a:r>
              <a:rPr lang="en-US" dirty="0" err="1">
                <a:effectLst/>
              </a:rPr>
              <a:t>wordt</a:t>
            </a:r>
            <a:r>
              <a:rPr lang="en-US" dirty="0">
                <a:effectLst/>
              </a:rPr>
              <a:t> </a:t>
            </a:r>
            <a:r>
              <a:rPr lang="en-US" dirty="0" err="1">
                <a:effectLst/>
              </a:rPr>
              <a:t>gecreëerd</a:t>
            </a:r>
            <a:r>
              <a:rPr lang="en-US" dirty="0">
                <a:effectLst/>
              </a:rPr>
              <a:t> </a:t>
            </a:r>
            <a:r>
              <a:rPr lang="en-US" dirty="0" err="1">
                <a:effectLst/>
              </a:rPr>
              <a:t>waarin</a:t>
            </a:r>
            <a:r>
              <a:rPr lang="en-US" dirty="0">
                <a:effectLst/>
              </a:rPr>
              <a:t> </a:t>
            </a:r>
            <a:r>
              <a:rPr lang="en-US" dirty="0" err="1">
                <a:effectLst/>
              </a:rPr>
              <a:t>leerlingen</a:t>
            </a:r>
            <a:r>
              <a:rPr lang="en-US" dirty="0">
                <a:effectLst/>
              </a:rPr>
              <a:t> </a:t>
            </a:r>
            <a:r>
              <a:rPr lang="en-US" dirty="0" err="1">
                <a:effectLst/>
              </a:rPr>
              <a:t>niet</a:t>
            </a:r>
            <a:r>
              <a:rPr lang="en-US" dirty="0">
                <a:effectLst/>
              </a:rPr>
              <a:t> bang </a:t>
            </a:r>
            <a:r>
              <a:rPr lang="en-US" dirty="0" err="1">
                <a:effectLst/>
              </a:rPr>
              <a:t>zijn</a:t>
            </a:r>
            <a:r>
              <a:rPr lang="en-US" dirty="0">
                <a:effectLst/>
              </a:rPr>
              <a:t> om </a:t>
            </a:r>
            <a:r>
              <a:rPr lang="en-US" dirty="0" err="1">
                <a:effectLst/>
              </a:rPr>
              <a:t>fouten</a:t>
            </a:r>
            <a:r>
              <a:rPr lang="en-US" dirty="0">
                <a:effectLst/>
              </a:rPr>
              <a:t> </a:t>
            </a:r>
            <a:r>
              <a:rPr lang="en-US" dirty="0" err="1">
                <a:effectLst/>
              </a:rPr>
              <a:t>te</a:t>
            </a:r>
            <a:r>
              <a:rPr lang="en-US" dirty="0">
                <a:effectLst/>
              </a:rPr>
              <a:t> </a:t>
            </a:r>
            <a:r>
              <a:rPr lang="en-US" dirty="0" err="1">
                <a:effectLst/>
              </a:rPr>
              <a:t>maken</a:t>
            </a:r>
            <a:r>
              <a:rPr lang="en-US" dirty="0">
                <a:effectLst/>
              </a:rPr>
              <a:t>. </a:t>
            </a:r>
            <a:r>
              <a:rPr lang="en-US" dirty="0" err="1">
                <a:effectLst/>
              </a:rPr>
              <a:t>Indien</a:t>
            </a:r>
            <a:r>
              <a:rPr lang="en-US" dirty="0">
                <a:effectLst/>
              </a:rPr>
              <a:t> de </a:t>
            </a:r>
            <a:r>
              <a:rPr lang="en-US" dirty="0" err="1">
                <a:effectLst/>
              </a:rPr>
              <a:t>leerlingen</a:t>
            </a:r>
            <a:r>
              <a:rPr lang="en-US" dirty="0">
                <a:effectLst/>
              </a:rPr>
              <a:t> </a:t>
            </a:r>
            <a:r>
              <a:rPr lang="en-US" dirty="0" err="1">
                <a:effectLst/>
              </a:rPr>
              <a:t>openlijk</a:t>
            </a:r>
            <a:r>
              <a:rPr lang="en-US" dirty="0">
                <a:effectLst/>
              </a:rPr>
              <a:t> </a:t>
            </a:r>
            <a:r>
              <a:rPr lang="en-US" dirty="0" err="1">
                <a:effectLst/>
              </a:rPr>
              <a:t>een</a:t>
            </a:r>
            <a:r>
              <a:rPr lang="en-US" dirty="0">
                <a:effectLst/>
              </a:rPr>
              <a:t> </a:t>
            </a:r>
            <a:r>
              <a:rPr lang="en-US" dirty="0" err="1">
                <a:effectLst/>
              </a:rPr>
              <a:t>fout</a:t>
            </a:r>
            <a:r>
              <a:rPr lang="en-US" dirty="0">
                <a:effectLst/>
              </a:rPr>
              <a:t> </a:t>
            </a:r>
            <a:r>
              <a:rPr lang="en-US" dirty="0" err="1">
                <a:effectLst/>
              </a:rPr>
              <a:t>antwoord</a:t>
            </a:r>
            <a:r>
              <a:rPr lang="en-US" dirty="0">
                <a:effectLst/>
              </a:rPr>
              <a:t> </a:t>
            </a:r>
            <a:r>
              <a:rPr lang="en-US" dirty="0" err="1">
                <a:effectLst/>
              </a:rPr>
              <a:t>geven</a:t>
            </a:r>
            <a:r>
              <a:rPr lang="en-US" dirty="0">
                <a:effectLst/>
              </a:rPr>
              <a:t>, </a:t>
            </a:r>
            <a:r>
              <a:rPr lang="en-US" dirty="0" err="1">
                <a:effectLst/>
              </a:rPr>
              <a:t>kan</a:t>
            </a:r>
            <a:r>
              <a:rPr lang="en-US" dirty="0">
                <a:effectLst/>
              </a:rPr>
              <a:t> de leerkracht </a:t>
            </a:r>
            <a:r>
              <a:rPr lang="en-US" dirty="0" err="1">
                <a:effectLst/>
              </a:rPr>
              <a:t>deze</a:t>
            </a:r>
            <a:r>
              <a:rPr lang="en-US" dirty="0">
                <a:effectLst/>
              </a:rPr>
              <a:t> </a:t>
            </a:r>
            <a:r>
              <a:rPr lang="en-US" dirty="0" err="1">
                <a:effectLst/>
              </a:rPr>
              <a:t>fouten</a:t>
            </a:r>
            <a:r>
              <a:rPr lang="en-US" dirty="0">
                <a:effectLst/>
              </a:rPr>
              <a:t> </a:t>
            </a:r>
            <a:r>
              <a:rPr lang="en-US" dirty="0" err="1">
                <a:effectLst/>
              </a:rPr>
              <a:t>makkelijker</a:t>
            </a:r>
            <a:r>
              <a:rPr lang="en-US" dirty="0">
                <a:effectLst/>
              </a:rPr>
              <a:t> </a:t>
            </a:r>
            <a:r>
              <a:rPr lang="en-US" dirty="0" err="1">
                <a:effectLst/>
              </a:rPr>
              <a:t>opsporen</a:t>
            </a:r>
            <a:r>
              <a:rPr lang="en-US" dirty="0">
                <a:effectLst/>
              </a:rPr>
              <a:t> </a:t>
            </a:r>
            <a:r>
              <a:rPr lang="en-US" dirty="0" err="1">
                <a:effectLst/>
              </a:rPr>
              <a:t>en</a:t>
            </a:r>
            <a:r>
              <a:rPr lang="en-US" dirty="0">
                <a:effectLst/>
              </a:rPr>
              <a:t> </a:t>
            </a:r>
            <a:r>
              <a:rPr lang="en-US" dirty="0" err="1">
                <a:effectLst/>
              </a:rPr>
              <a:t>herstellen</a:t>
            </a:r>
            <a:r>
              <a:rPr lang="en-US" dirty="0">
                <a:effectLst/>
              </a:rPr>
              <a:t>. </a:t>
            </a:r>
            <a:r>
              <a:rPr lang="en-US" b="0" u="sng" dirty="0">
                <a:effectLst/>
              </a:rPr>
              <a:t>Heb </a:t>
            </a:r>
            <a:r>
              <a:rPr lang="en-US" b="0" u="sng" dirty="0" err="1">
                <a:effectLst/>
              </a:rPr>
              <a:t>jij</a:t>
            </a:r>
            <a:r>
              <a:rPr lang="en-US" b="0" u="sng" dirty="0">
                <a:effectLst/>
              </a:rPr>
              <a:t> het </a:t>
            </a:r>
            <a:r>
              <a:rPr lang="en-US" b="0" u="sng" dirty="0" err="1">
                <a:effectLst/>
              </a:rPr>
              <a:t>foutje</a:t>
            </a:r>
            <a:r>
              <a:rPr lang="en-US" b="0" u="sng" dirty="0">
                <a:effectLst/>
              </a:rPr>
              <a:t> </a:t>
            </a:r>
            <a:r>
              <a:rPr lang="en-US" b="0" u="sng" dirty="0" err="1">
                <a:effectLst/>
              </a:rPr>
              <a:t>gevonden</a:t>
            </a:r>
            <a:r>
              <a:rPr lang="en-US" b="0" u="sng" dirty="0">
                <a:effectLst/>
              </a:rPr>
              <a:t> op </a:t>
            </a:r>
            <a:r>
              <a:rPr lang="en-US" b="0" u="sng" dirty="0" err="1">
                <a:effectLst/>
              </a:rPr>
              <a:t>deze</a:t>
            </a:r>
            <a:r>
              <a:rPr lang="en-US" b="0" u="sng" dirty="0">
                <a:effectLst/>
              </a:rPr>
              <a:t> slide?</a:t>
            </a:r>
            <a:endParaRPr lang="en-US" b="0" u="sng"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2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3.m4a"/><Relationship Id="rId7" Type="http://schemas.openxmlformats.org/officeDocument/2006/relationships/image" Target="../media/image16.svg"/><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9.m4a"/><Relationship Id="rId7" Type="http://schemas.openxmlformats.org/officeDocument/2006/relationships/image" Target="../media/image16.svg"/><Relationship Id="rId2" Type="http://schemas.microsoft.com/office/2007/relationships/media" Target="../media/media19.m4a"/><Relationship Id="rId1" Type="http://schemas.openxmlformats.org/officeDocument/2006/relationships/tags" Target="../tags/tag9.xml"/><Relationship Id="rId6" Type="http://schemas.openxmlformats.org/officeDocument/2006/relationships/image" Target="../media/image15.png"/><Relationship Id="rId11" Type="http://schemas.openxmlformats.org/officeDocument/2006/relationships/image" Target="../media/image5.png"/><Relationship Id="rId5" Type="http://schemas.openxmlformats.org/officeDocument/2006/relationships/notesSlide" Target="../notesSlides/notesSlide19.xml"/><Relationship Id="rId10" Type="http://schemas.openxmlformats.org/officeDocument/2006/relationships/image" Target="../media/image25.jpeg"/><Relationship Id="rId4" Type="http://schemas.openxmlformats.org/officeDocument/2006/relationships/slideLayout" Target="../slideLayouts/slideLayout7.xml"/><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5.png"/><Relationship Id="rId2" Type="http://schemas.microsoft.com/office/2007/relationships/media" Target="../media/media21.m4a"/><Relationship Id="rId1" Type="http://schemas.openxmlformats.org/officeDocument/2006/relationships/tags" Target="../tags/tag10.xml"/><Relationship Id="rId6" Type="http://schemas.openxmlformats.org/officeDocument/2006/relationships/image" Target="../media/image28.pn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m4a"/><Relationship Id="rId7" Type="http://schemas.openxmlformats.org/officeDocument/2006/relationships/image" Target="../media/image4.png"/><Relationship Id="rId12"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notesSlide" Target="../notesSlides/notesSlide3.xml"/><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m4a"/><Relationship Id="rId7" Type="http://schemas.openxmlformats.org/officeDocument/2006/relationships/image" Target="../media/image13.sv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4.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6.m4a"/><Relationship Id="rId7" Type="http://schemas.openxmlformats.org/officeDocument/2006/relationships/image" Target="../media/image16.sv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9.m4a"/><Relationship Id="rId7" Type="http://schemas.openxmlformats.org/officeDocument/2006/relationships/image" Target="../media/image16.sv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13188304" y="-1513365"/>
            <a:ext cx="13313729"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0EAF1"/>
            </a:solidFill>
          </p:spPr>
          <p:txBody>
            <a:bodyPr/>
            <a:lstStyle/>
            <a:p>
              <a:endParaRPr lang="nl-BE"/>
            </a:p>
          </p:txBody>
        </p:sp>
      </p:grpSp>
      <p:grpSp>
        <p:nvGrpSpPr>
          <p:cNvPr id="4" name="Group 4"/>
          <p:cNvGrpSpPr/>
          <p:nvPr/>
        </p:nvGrpSpPr>
        <p:grpSpPr>
          <a:xfrm rot="-3270436">
            <a:off x="8467650" y="407640"/>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02AAB4"/>
            </a:solidFill>
          </p:spPr>
          <p:txBody>
            <a:bodyPr/>
            <a:lstStyle/>
            <a:p>
              <a:endParaRPr lang="nl-BE"/>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02AAB4"/>
            </a:solidFill>
          </p:spPr>
          <p:txBody>
            <a:bodyPr/>
            <a:lstStyle/>
            <a:p>
              <a:endParaRPr lang="nl-BE"/>
            </a:p>
          </p:txBody>
        </p:sp>
      </p:grpSp>
      <p:grpSp>
        <p:nvGrpSpPr>
          <p:cNvPr id="7" name="Group 7"/>
          <p:cNvGrpSpPr/>
          <p:nvPr/>
        </p:nvGrpSpPr>
        <p:grpSpPr>
          <a:xfrm>
            <a:off x="1044173" y="1008740"/>
            <a:ext cx="3338725" cy="717383"/>
            <a:chOff x="0" y="0"/>
            <a:chExt cx="4451634" cy="956511"/>
          </a:xfrm>
        </p:grpSpPr>
        <p:sp>
          <p:nvSpPr>
            <p:cNvPr id="8" name="Freeform 8"/>
            <p:cNvSpPr/>
            <p:nvPr/>
          </p:nvSpPr>
          <p:spPr>
            <a:xfrm>
              <a:off x="0" y="0"/>
              <a:ext cx="928685" cy="956511"/>
            </a:xfrm>
            <a:custGeom>
              <a:avLst/>
              <a:gdLst/>
              <a:ahLst/>
              <a:cxnLst/>
              <a:rect l="l" t="t" r="r" b="b"/>
              <a:pathLst>
                <a:path w="928685" h="956511">
                  <a:moveTo>
                    <a:pt x="0" y="0"/>
                  </a:moveTo>
                  <a:lnTo>
                    <a:pt x="928685" y="0"/>
                  </a:lnTo>
                  <a:lnTo>
                    <a:pt x="928685" y="956511"/>
                  </a:lnTo>
                  <a:lnTo>
                    <a:pt x="0" y="9565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9" name="TextBox 9"/>
            <p:cNvSpPr txBox="1"/>
            <p:nvPr/>
          </p:nvSpPr>
          <p:spPr>
            <a:xfrm>
              <a:off x="1398062" y="307344"/>
              <a:ext cx="3053571" cy="322773"/>
            </a:xfrm>
            <a:prstGeom prst="rect">
              <a:avLst/>
            </a:prstGeom>
          </p:spPr>
          <p:txBody>
            <a:bodyPr lIns="0" tIns="0" rIns="0" bIns="0" rtlCol="0" anchor="t">
              <a:spAutoFit/>
            </a:bodyPr>
            <a:lstStyle/>
            <a:p>
              <a:pPr>
                <a:lnSpc>
                  <a:spcPts val="2144"/>
                </a:lnSpc>
                <a:spcBef>
                  <a:spcPct val="0"/>
                </a:spcBef>
              </a:pPr>
              <a:r>
                <a:rPr lang="en-US" sz="1531" spc="38" err="1">
                  <a:solidFill>
                    <a:srgbClr val="365B6D"/>
                  </a:solidFill>
                  <a:latin typeface="Poppins Light"/>
                </a:rPr>
                <a:t>Voeg</a:t>
              </a:r>
              <a:r>
                <a:rPr lang="en-US" sz="1531" spc="38">
                  <a:solidFill>
                    <a:srgbClr val="365B6D"/>
                  </a:solidFill>
                  <a:latin typeface="Poppins Light"/>
                </a:rPr>
                <a:t> bedrijfsnaam toe</a:t>
              </a:r>
            </a:p>
          </p:txBody>
        </p:sp>
      </p:grpSp>
      <p:sp>
        <p:nvSpPr>
          <p:cNvPr id="10" name="Freeform 10"/>
          <p:cNvSpPr/>
          <p:nvPr/>
        </p:nvSpPr>
        <p:spPr>
          <a:xfrm>
            <a:off x="301262" y="455462"/>
            <a:ext cx="7069204" cy="1823939"/>
          </a:xfrm>
          <a:custGeom>
            <a:avLst/>
            <a:gdLst/>
            <a:ahLst/>
            <a:cxnLst/>
            <a:rect l="l" t="t" r="r" b="b"/>
            <a:pathLst>
              <a:path w="7069204" h="1823939">
                <a:moveTo>
                  <a:pt x="0" y="0"/>
                </a:moveTo>
                <a:lnTo>
                  <a:pt x="7069204" y="0"/>
                </a:lnTo>
                <a:lnTo>
                  <a:pt x="7069204" y="1823939"/>
                </a:lnTo>
                <a:lnTo>
                  <a:pt x="0" y="1823939"/>
                </a:lnTo>
                <a:lnTo>
                  <a:pt x="0" y="0"/>
                </a:lnTo>
                <a:close/>
              </a:path>
            </a:pathLst>
          </a:custGeom>
          <a:blipFill>
            <a:blip r:embed="rId7"/>
            <a:stretch>
              <a:fillRect/>
            </a:stretch>
          </a:blipFill>
        </p:spPr>
        <p:txBody>
          <a:bodyPr/>
          <a:lstStyle/>
          <a:p>
            <a:endParaRPr lang="nl-BE"/>
          </a:p>
        </p:txBody>
      </p:sp>
      <p:sp>
        <p:nvSpPr>
          <p:cNvPr id="11" name="Freeform 11"/>
          <p:cNvSpPr/>
          <p:nvPr/>
        </p:nvSpPr>
        <p:spPr>
          <a:xfrm>
            <a:off x="7264098" y="3383251"/>
            <a:ext cx="11023902" cy="5627586"/>
          </a:xfrm>
          <a:custGeom>
            <a:avLst/>
            <a:gdLst/>
            <a:ahLst/>
            <a:cxnLst/>
            <a:rect l="l" t="t" r="r" b="b"/>
            <a:pathLst>
              <a:path w="11023902" h="5627586">
                <a:moveTo>
                  <a:pt x="0" y="0"/>
                </a:moveTo>
                <a:lnTo>
                  <a:pt x="11023902" y="0"/>
                </a:lnTo>
                <a:lnTo>
                  <a:pt x="11023902" y="5627586"/>
                </a:lnTo>
                <a:lnTo>
                  <a:pt x="0" y="5627586"/>
                </a:lnTo>
                <a:lnTo>
                  <a:pt x="0" y="0"/>
                </a:lnTo>
                <a:close/>
              </a:path>
            </a:pathLst>
          </a:custGeom>
          <a:blipFill>
            <a:blip r:embed="rId8"/>
            <a:stretch>
              <a:fillRect/>
            </a:stretch>
          </a:blipFill>
        </p:spPr>
        <p:txBody>
          <a:bodyPr/>
          <a:lstStyle/>
          <a:p>
            <a:endParaRPr lang="nl-BE"/>
          </a:p>
        </p:txBody>
      </p:sp>
      <p:sp>
        <p:nvSpPr>
          <p:cNvPr id="12" name="TextBox 12"/>
          <p:cNvSpPr txBox="1"/>
          <p:nvPr/>
        </p:nvSpPr>
        <p:spPr>
          <a:xfrm>
            <a:off x="301262" y="2587219"/>
            <a:ext cx="8295772" cy="5103038"/>
          </a:xfrm>
          <a:prstGeom prst="rect">
            <a:avLst/>
          </a:prstGeom>
        </p:spPr>
        <p:txBody>
          <a:bodyPr lIns="0" tIns="0" rIns="0" bIns="0" rtlCol="0" anchor="t">
            <a:spAutoFit/>
          </a:bodyPr>
          <a:lstStyle/>
          <a:p>
            <a:pPr>
              <a:lnSpc>
                <a:spcPts val="10025"/>
              </a:lnSpc>
            </a:pPr>
            <a:r>
              <a:rPr lang="en-US" sz="9113" spc="-227">
                <a:solidFill>
                  <a:srgbClr val="266660"/>
                </a:solidFill>
                <a:latin typeface="Poppins Bold"/>
              </a:rPr>
              <a:t>Analyse onderwijs-leersituatie</a:t>
            </a:r>
          </a:p>
          <a:p>
            <a:pPr>
              <a:lnSpc>
                <a:spcPts val="9365"/>
              </a:lnSpc>
            </a:pPr>
            <a:endParaRPr lang="en-US" sz="9113" spc="-227">
              <a:solidFill>
                <a:srgbClr val="266660"/>
              </a:solidFill>
              <a:latin typeface="Poppins Bold"/>
            </a:endParaRPr>
          </a:p>
        </p:txBody>
      </p:sp>
      <p:pic>
        <p:nvPicPr>
          <p:cNvPr id="25" name="Audio 24">
            <a:hlinkClick r:id="" action="ppaction://media"/>
            <a:extLst>
              <a:ext uri="{FF2B5EF4-FFF2-40B4-BE49-F238E27FC236}">
                <a16:creationId xmlns:a16="http://schemas.microsoft.com/office/drawing/2014/main" id="{45DFF41E-AC7A-B7FB-BC1A-806206EF243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1142"/>
    </mc:Choice>
    <mc:Fallback>
      <p:transition spd="slow" advTm="31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3242300" y="-367369"/>
            <a:ext cx="15961602" cy="10654369"/>
          </a:xfrm>
          <a:custGeom>
            <a:avLst/>
            <a:gdLst/>
            <a:ahLst/>
            <a:cxnLst/>
            <a:rect l="l" t="t" r="r" b="b"/>
            <a:pathLst>
              <a:path w="15961602" h="10654369">
                <a:moveTo>
                  <a:pt x="0" y="0"/>
                </a:moveTo>
                <a:lnTo>
                  <a:pt x="15961602" y="0"/>
                </a:lnTo>
                <a:lnTo>
                  <a:pt x="15961602" y="10654369"/>
                </a:lnTo>
                <a:lnTo>
                  <a:pt x="0" y="10654369"/>
                </a:lnTo>
                <a:lnTo>
                  <a:pt x="0" y="0"/>
                </a:lnTo>
                <a:close/>
              </a:path>
            </a:pathLst>
          </a:custGeom>
          <a:blipFill>
            <a:blip r:embed="rId5"/>
            <a:stretch>
              <a:fillRect/>
            </a:stretch>
          </a:blipFill>
        </p:spPr>
        <p:txBody>
          <a:bodyPr/>
          <a:lstStyle/>
          <a:p>
            <a:endParaRPr lang="nl-BE"/>
          </a:p>
        </p:txBody>
      </p:sp>
      <p:grpSp>
        <p:nvGrpSpPr>
          <p:cNvPr id="3" name="Group 3"/>
          <p:cNvGrpSpPr/>
          <p:nvPr/>
        </p:nvGrpSpPr>
        <p:grpSpPr>
          <a:xfrm>
            <a:off x="-7718620" y="-1075620"/>
            <a:ext cx="14289882" cy="13313729"/>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0EAF1"/>
            </a:solidFill>
          </p:spPr>
          <p:txBody>
            <a:bodyPr/>
            <a:lstStyle/>
            <a:p>
              <a:endParaRPr lang="nl-BE"/>
            </a:p>
          </p:txBody>
        </p:sp>
      </p:grpSp>
      <p:grpSp>
        <p:nvGrpSpPr>
          <p:cNvPr id="5" name="Group 5"/>
          <p:cNvGrpSpPr/>
          <p:nvPr/>
        </p:nvGrpSpPr>
        <p:grpSpPr>
          <a:xfrm>
            <a:off x="208991" y="2601630"/>
            <a:ext cx="6066617" cy="3267275"/>
            <a:chOff x="0" y="-57172"/>
            <a:chExt cx="8088823" cy="4356366"/>
          </a:xfrm>
        </p:grpSpPr>
        <p:sp>
          <p:nvSpPr>
            <p:cNvPr id="6" name="TextBox 6"/>
            <p:cNvSpPr txBox="1"/>
            <p:nvPr/>
          </p:nvSpPr>
          <p:spPr>
            <a:xfrm>
              <a:off x="0" y="-57172"/>
              <a:ext cx="8088823" cy="2876550"/>
            </a:xfrm>
            <a:prstGeom prst="rect">
              <a:avLst/>
            </a:prstGeom>
          </p:spPr>
          <p:txBody>
            <a:bodyPr lIns="0" tIns="0" rIns="0" bIns="0" rtlCol="0" anchor="t">
              <a:spAutoFit/>
            </a:bodyPr>
            <a:lstStyle/>
            <a:p>
              <a:pPr marL="0" lvl="0" indent="0">
                <a:lnSpc>
                  <a:spcPts val="8399"/>
                </a:lnSpc>
              </a:pPr>
              <a:r>
                <a:rPr lang="en-US" sz="6999" spc="-139">
                  <a:solidFill>
                    <a:srgbClr val="026666"/>
                  </a:solidFill>
                  <a:latin typeface="Poppins Bold"/>
                </a:rPr>
                <a:t>Pedagogisch handelen</a:t>
              </a:r>
            </a:p>
          </p:txBody>
        </p:sp>
        <p:sp>
          <p:nvSpPr>
            <p:cNvPr id="7" name="TextBox 7"/>
            <p:cNvSpPr txBox="1"/>
            <p:nvPr/>
          </p:nvSpPr>
          <p:spPr>
            <a:xfrm>
              <a:off x="0" y="3551382"/>
              <a:ext cx="8088823" cy="747812"/>
            </a:xfrm>
            <a:prstGeom prst="rect">
              <a:avLst/>
            </a:prstGeom>
          </p:spPr>
          <p:txBody>
            <a:bodyPr lIns="0" tIns="0" rIns="0" bIns="0" rtlCol="0" anchor="t">
              <a:spAutoFit/>
            </a:bodyPr>
            <a:lstStyle/>
            <a:p>
              <a:pPr>
                <a:lnSpc>
                  <a:spcPts val="4619"/>
                </a:lnSpc>
              </a:pPr>
              <a:r>
                <a:rPr lang="en-US" sz="3299">
                  <a:solidFill>
                    <a:srgbClr val="1D4355"/>
                  </a:solidFill>
                  <a:latin typeface="Poppins"/>
                </a:rPr>
                <a:t>De </a:t>
              </a:r>
              <a:r>
                <a:rPr lang="nl-BE" sz="3299">
                  <a:solidFill>
                    <a:srgbClr val="1D4355"/>
                  </a:solidFill>
                  <a:latin typeface="Poppins"/>
                </a:rPr>
                <a:t>leerkracht</a:t>
              </a:r>
              <a:r>
                <a:rPr lang="en-US" sz="3299">
                  <a:solidFill>
                    <a:srgbClr val="1D4355"/>
                  </a:solidFill>
                  <a:latin typeface="Poppins"/>
                </a:rPr>
                <a:t> als model</a:t>
              </a:r>
            </a:p>
          </p:txBody>
        </p:sp>
      </p:grpSp>
      <p:pic>
        <p:nvPicPr>
          <p:cNvPr id="16" name="Audio 15">
            <a:hlinkClick r:id="" action="ppaction://media"/>
            <a:extLst>
              <a:ext uri="{FF2B5EF4-FFF2-40B4-BE49-F238E27FC236}">
                <a16:creationId xmlns:a16="http://schemas.microsoft.com/office/drawing/2014/main" id="{0E6CB908-635B-82E7-C4FA-8F9C2C9EB2A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0255"/>
    </mc:Choice>
    <mc:Fallback>
      <p:transition spd="slow" advTm="20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11083024" y="-4748625"/>
            <a:ext cx="10170480" cy="101704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sp>
        <p:nvSpPr>
          <p:cNvPr id="4" name="Freeform 4"/>
          <p:cNvSpPr/>
          <p:nvPr/>
        </p:nvSpPr>
        <p:spPr>
          <a:xfrm>
            <a:off x="-1748701" y="5421854"/>
            <a:ext cx="10471590" cy="5235795"/>
          </a:xfrm>
          <a:custGeom>
            <a:avLst/>
            <a:gdLst/>
            <a:ahLst/>
            <a:cxnLst/>
            <a:rect l="l" t="t" r="r" b="b"/>
            <a:pathLst>
              <a:path w="10471590" h="5235795">
                <a:moveTo>
                  <a:pt x="0" y="0"/>
                </a:moveTo>
                <a:lnTo>
                  <a:pt x="10471589" y="0"/>
                </a:lnTo>
                <a:lnTo>
                  <a:pt x="10471589" y="5235795"/>
                </a:lnTo>
                <a:lnTo>
                  <a:pt x="0" y="5235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graphicFrame>
        <p:nvGraphicFramePr>
          <p:cNvPr id="5" name="Table 5"/>
          <p:cNvGraphicFramePr>
            <a:graphicFrameLocks noGrp="1"/>
          </p:cNvGraphicFramePr>
          <p:nvPr>
            <p:extLst>
              <p:ext uri="{D42A27DB-BD31-4B8C-83A1-F6EECF244321}">
                <p14:modId xmlns:p14="http://schemas.microsoft.com/office/powerpoint/2010/main" val="4160650792"/>
              </p:ext>
            </p:extLst>
          </p:nvPr>
        </p:nvGraphicFramePr>
        <p:xfrm>
          <a:off x="229139" y="2902842"/>
          <a:ext cx="16987499" cy="5784741"/>
        </p:xfrm>
        <a:graphic>
          <a:graphicData uri="http://schemas.openxmlformats.org/drawingml/2006/table">
            <a:tbl>
              <a:tblPr/>
              <a:tblGrid>
                <a:gridCol w="16987499">
                  <a:extLst>
                    <a:ext uri="{9D8B030D-6E8A-4147-A177-3AD203B41FA5}">
                      <a16:colId xmlns:a16="http://schemas.microsoft.com/office/drawing/2014/main" val="20000"/>
                    </a:ext>
                  </a:extLst>
                </a:gridCol>
              </a:tblGrid>
              <a:tr h="5784741">
                <a:tc>
                  <a:txBody>
                    <a:bodyPr/>
                    <a:lstStyle/>
                    <a:p>
                      <a:pPr algn="l">
                        <a:lnSpc>
                          <a:spcPts val="5319"/>
                        </a:lnSpc>
                        <a:defRPr/>
                      </a:pPr>
                      <a:r>
                        <a:rPr lang="nl-BE" sz="3799" noProof="0">
                          <a:solidFill>
                            <a:srgbClr val="365B6D"/>
                          </a:solidFill>
                          <a:latin typeface="Open Sauce"/>
                        </a:rPr>
                        <a:t>•Stelt zich op als rolmodel, laat bewust voorbeeldgedrag zien</a:t>
                      </a:r>
                      <a:endParaRPr lang="nl-BE" sz="1100" noProof="0"/>
                    </a:p>
                    <a:p>
                      <a:pPr>
                        <a:lnSpc>
                          <a:spcPts val="5319"/>
                        </a:lnSpc>
                      </a:pPr>
                      <a:r>
                        <a:rPr lang="nl-BE" sz="3799" noProof="0">
                          <a:solidFill>
                            <a:srgbClr val="365B6D"/>
                          </a:solidFill>
                          <a:latin typeface="Open Sauce"/>
                        </a:rPr>
                        <a:t>•Bevordert in woord en daad dat leerlingen elkaar respecteren en accepteren</a:t>
                      </a:r>
                    </a:p>
                    <a:p>
                      <a:pPr>
                        <a:lnSpc>
                          <a:spcPts val="5319"/>
                        </a:lnSpc>
                      </a:pPr>
                      <a:r>
                        <a:rPr lang="nl-BE" sz="3799" noProof="0">
                          <a:solidFill>
                            <a:srgbClr val="365B6D"/>
                          </a:solidFill>
                          <a:latin typeface="Open Sauce"/>
                        </a:rPr>
                        <a:t>•Laat merken dat de leerling als persoon geaccepteerd wordt maar dat bepaald gedrag niet toelaatbaar is</a:t>
                      </a:r>
                    </a:p>
                    <a:p>
                      <a:pPr>
                        <a:lnSpc>
                          <a:spcPts val="5319"/>
                        </a:lnSpc>
                      </a:pPr>
                      <a:r>
                        <a:rPr lang="nl-BE" sz="3799" noProof="0">
                          <a:solidFill>
                            <a:srgbClr val="365B6D"/>
                          </a:solidFill>
                          <a:latin typeface="Open Sauce"/>
                        </a:rPr>
                        <a:t>•Tolereert geen enkele vorm van pesten in de klas</a:t>
                      </a:r>
                    </a:p>
                  </a:txBody>
                  <a:tcPr marL="190500" marR="190500" marT="190500" marB="190500" anchor="ctr">
                    <a:lnL w="28575" cap="flat" cmpd="sng" algn="ctr">
                      <a:solidFill>
                        <a:srgbClr val="289DD2"/>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F7F7F7"/>
                    </a:solidFill>
                  </a:tcPr>
                </a:tc>
                <a:extLst>
                  <a:ext uri="{0D108BD9-81ED-4DB2-BD59-A6C34878D82A}">
                    <a16:rowId xmlns:a16="http://schemas.microsoft.com/office/drawing/2014/main" val="10000"/>
                  </a:ext>
                </a:extLst>
              </a:tr>
            </a:tbl>
          </a:graphicData>
        </a:graphic>
      </p:graphicFrame>
      <p:grpSp>
        <p:nvGrpSpPr>
          <p:cNvPr id="6" name="Group 6"/>
          <p:cNvGrpSpPr/>
          <p:nvPr/>
        </p:nvGrpSpPr>
        <p:grpSpPr>
          <a:xfrm>
            <a:off x="1286248" y="336614"/>
            <a:ext cx="14873280" cy="1543050"/>
            <a:chOff x="0" y="0"/>
            <a:chExt cx="3917243" cy="406400"/>
          </a:xfrm>
        </p:grpSpPr>
        <p:sp>
          <p:nvSpPr>
            <p:cNvPr id="7" name="Freeform 7"/>
            <p:cNvSpPr/>
            <p:nvPr/>
          </p:nvSpPr>
          <p:spPr>
            <a:xfrm>
              <a:off x="0" y="0"/>
              <a:ext cx="3917243" cy="406400"/>
            </a:xfrm>
            <a:custGeom>
              <a:avLst/>
              <a:gdLst/>
              <a:ahLst/>
              <a:cxnLst/>
              <a:rect l="l" t="t" r="r" b="b"/>
              <a:pathLst>
                <a:path w="3917243" h="406400">
                  <a:moveTo>
                    <a:pt x="3917243" y="0"/>
                  </a:moveTo>
                  <a:lnTo>
                    <a:pt x="0" y="0"/>
                  </a:lnTo>
                  <a:lnTo>
                    <a:pt x="101600" y="203200"/>
                  </a:lnTo>
                  <a:lnTo>
                    <a:pt x="0" y="406400"/>
                  </a:lnTo>
                  <a:lnTo>
                    <a:pt x="3917243" y="406400"/>
                  </a:lnTo>
                  <a:lnTo>
                    <a:pt x="3815643" y="203200"/>
                  </a:lnTo>
                  <a:lnTo>
                    <a:pt x="3917243" y="0"/>
                  </a:lnTo>
                  <a:close/>
                </a:path>
              </a:pathLst>
            </a:custGeom>
            <a:solidFill>
              <a:srgbClr val="036565"/>
            </a:solidFill>
          </p:spPr>
          <p:txBody>
            <a:bodyPr/>
            <a:lstStyle/>
            <a:p>
              <a:endParaRPr lang="nl-BE"/>
            </a:p>
          </p:txBody>
        </p:sp>
        <p:sp>
          <p:nvSpPr>
            <p:cNvPr id="8" name="TextBox 8"/>
            <p:cNvSpPr txBox="1"/>
            <p:nvPr/>
          </p:nvSpPr>
          <p:spPr>
            <a:xfrm>
              <a:off x="88900" y="-95250"/>
              <a:ext cx="3739443" cy="501650"/>
            </a:xfrm>
            <a:prstGeom prst="rect">
              <a:avLst/>
            </a:prstGeom>
          </p:spPr>
          <p:txBody>
            <a:bodyPr lIns="50800" tIns="50800" rIns="50800" bIns="50800" rtlCol="0" anchor="ctr"/>
            <a:lstStyle/>
            <a:p>
              <a:pPr algn="ctr">
                <a:lnSpc>
                  <a:spcPts val="6439"/>
                </a:lnSpc>
              </a:pPr>
              <a:r>
                <a:rPr lang="nl-BE" sz="4599">
                  <a:solidFill>
                    <a:srgbClr val="E0EDED"/>
                  </a:solidFill>
                  <a:latin typeface="Open Sauce"/>
                </a:rPr>
                <a:t>Pedagogisch Handelen - Voorbeeldgedrag tonen</a:t>
              </a:r>
            </a:p>
          </p:txBody>
        </p:sp>
      </p:grpSp>
      <p:pic>
        <p:nvPicPr>
          <p:cNvPr id="22" name="Audio 21">
            <a:hlinkClick r:id="" action="ppaction://media"/>
            <a:extLst>
              <a:ext uri="{FF2B5EF4-FFF2-40B4-BE49-F238E27FC236}">
                <a16:creationId xmlns:a16="http://schemas.microsoft.com/office/drawing/2014/main" id="{C2B9CD83-7500-6307-0C38-6AD76CACD02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1880"/>
    </mc:Choice>
    <mc:Fallback>
      <p:transition spd="slow" advTm="3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11083024" y="-4748625"/>
            <a:ext cx="10170480" cy="101704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sp>
        <p:nvSpPr>
          <p:cNvPr id="4" name="Freeform 4"/>
          <p:cNvSpPr/>
          <p:nvPr/>
        </p:nvSpPr>
        <p:spPr>
          <a:xfrm>
            <a:off x="-1748701" y="5421854"/>
            <a:ext cx="10471590" cy="5235795"/>
          </a:xfrm>
          <a:custGeom>
            <a:avLst/>
            <a:gdLst/>
            <a:ahLst/>
            <a:cxnLst/>
            <a:rect l="l" t="t" r="r" b="b"/>
            <a:pathLst>
              <a:path w="10471590" h="5235795">
                <a:moveTo>
                  <a:pt x="0" y="0"/>
                </a:moveTo>
                <a:lnTo>
                  <a:pt x="10471589" y="0"/>
                </a:lnTo>
                <a:lnTo>
                  <a:pt x="10471589" y="5235795"/>
                </a:lnTo>
                <a:lnTo>
                  <a:pt x="0" y="5235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grpSp>
        <p:nvGrpSpPr>
          <p:cNvPr id="6" name="Group 6"/>
          <p:cNvGrpSpPr/>
          <p:nvPr/>
        </p:nvGrpSpPr>
        <p:grpSpPr>
          <a:xfrm>
            <a:off x="1356276" y="87064"/>
            <a:ext cx="15903024" cy="1904702"/>
            <a:chOff x="0" y="-95250"/>
            <a:chExt cx="4188451" cy="501650"/>
          </a:xfrm>
        </p:grpSpPr>
        <p:sp>
          <p:nvSpPr>
            <p:cNvPr id="7" name="Freeform 7"/>
            <p:cNvSpPr/>
            <p:nvPr/>
          </p:nvSpPr>
          <p:spPr>
            <a:xfrm>
              <a:off x="0" y="0"/>
              <a:ext cx="4188451" cy="406400"/>
            </a:xfrm>
            <a:custGeom>
              <a:avLst/>
              <a:gdLst/>
              <a:ahLst/>
              <a:cxnLst/>
              <a:rect l="l" t="t" r="r" b="b"/>
              <a:pathLst>
                <a:path w="4188451" h="406400">
                  <a:moveTo>
                    <a:pt x="4188451" y="0"/>
                  </a:moveTo>
                  <a:lnTo>
                    <a:pt x="0" y="0"/>
                  </a:lnTo>
                  <a:lnTo>
                    <a:pt x="101600" y="203200"/>
                  </a:lnTo>
                  <a:lnTo>
                    <a:pt x="0" y="406400"/>
                  </a:lnTo>
                  <a:lnTo>
                    <a:pt x="4188451" y="406400"/>
                  </a:lnTo>
                  <a:lnTo>
                    <a:pt x="4086851" y="203200"/>
                  </a:lnTo>
                  <a:lnTo>
                    <a:pt x="4188451" y="0"/>
                  </a:lnTo>
                  <a:close/>
                </a:path>
              </a:pathLst>
            </a:custGeom>
            <a:solidFill>
              <a:srgbClr val="036565"/>
            </a:solidFill>
          </p:spPr>
          <p:txBody>
            <a:bodyPr/>
            <a:lstStyle/>
            <a:p>
              <a:endParaRPr lang="nl-BE"/>
            </a:p>
          </p:txBody>
        </p:sp>
        <p:sp>
          <p:nvSpPr>
            <p:cNvPr id="8" name="TextBox 8"/>
            <p:cNvSpPr txBox="1"/>
            <p:nvPr/>
          </p:nvSpPr>
          <p:spPr>
            <a:xfrm>
              <a:off x="88900" y="-95250"/>
              <a:ext cx="4010651" cy="501650"/>
            </a:xfrm>
            <a:prstGeom prst="rect">
              <a:avLst/>
            </a:prstGeom>
          </p:spPr>
          <p:txBody>
            <a:bodyPr lIns="50800" tIns="50800" rIns="50800" bIns="50800" rtlCol="0" anchor="ctr"/>
            <a:lstStyle/>
            <a:p>
              <a:pPr algn="ctr">
                <a:lnSpc>
                  <a:spcPts val="6439"/>
                </a:lnSpc>
              </a:pPr>
              <a:r>
                <a:rPr lang="nl-BE" sz="4599">
                  <a:solidFill>
                    <a:srgbClr val="E0EDED"/>
                  </a:solidFill>
                  <a:latin typeface="Open Sauce"/>
                </a:rPr>
                <a:t>Pedagogisch Handelen - Relatie leerling - leerkracht</a:t>
              </a:r>
            </a:p>
          </p:txBody>
        </p:sp>
      </p:grpSp>
      <p:grpSp>
        <p:nvGrpSpPr>
          <p:cNvPr id="11" name="Group 4">
            <a:extLst>
              <a:ext uri="{FF2B5EF4-FFF2-40B4-BE49-F238E27FC236}">
                <a16:creationId xmlns:a16="http://schemas.microsoft.com/office/drawing/2014/main" id="{39BDCFB0-3239-CF85-9F14-C24EC7E1DB4A}"/>
              </a:ext>
            </a:extLst>
          </p:cNvPr>
          <p:cNvGrpSpPr/>
          <p:nvPr/>
        </p:nvGrpSpPr>
        <p:grpSpPr>
          <a:xfrm>
            <a:off x="2253231" y="1400862"/>
            <a:ext cx="14678493" cy="9188255"/>
            <a:chOff x="257568" y="41981"/>
            <a:chExt cx="761107" cy="476428"/>
          </a:xfrm>
        </p:grpSpPr>
        <p:sp>
          <p:nvSpPr>
            <p:cNvPr id="12" name="Freeform 5">
              <a:extLst>
                <a:ext uri="{FF2B5EF4-FFF2-40B4-BE49-F238E27FC236}">
                  <a16:creationId xmlns:a16="http://schemas.microsoft.com/office/drawing/2014/main" id="{3688FFD6-4E3D-298F-8035-28BDCFEA5BE7}"/>
                </a:ext>
              </a:extLst>
            </p:cNvPr>
            <p:cNvSpPr/>
            <p:nvPr/>
          </p:nvSpPr>
          <p:spPr>
            <a:xfrm>
              <a:off x="257568" y="41981"/>
              <a:ext cx="761107" cy="47642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D0E8EE"/>
            </a:solidFill>
          </p:spPr>
          <p:txBody>
            <a:bodyPr/>
            <a:lstStyle/>
            <a:p>
              <a:endParaRPr lang="nl-BE"/>
            </a:p>
          </p:txBody>
        </p:sp>
        <p:sp>
          <p:nvSpPr>
            <p:cNvPr id="13" name="TextBox 6">
              <a:extLst>
                <a:ext uri="{FF2B5EF4-FFF2-40B4-BE49-F238E27FC236}">
                  <a16:creationId xmlns:a16="http://schemas.microsoft.com/office/drawing/2014/main" id="{30C8FA65-2CA4-0809-55E3-712D333D8CD6}"/>
                </a:ext>
              </a:extLst>
            </p:cNvPr>
            <p:cNvSpPr txBox="1"/>
            <p:nvPr/>
          </p:nvSpPr>
          <p:spPr>
            <a:xfrm>
              <a:off x="364322" y="108267"/>
              <a:ext cx="536887" cy="358476"/>
            </a:xfrm>
            <a:prstGeom prst="rect">
              <a:avLst/>
            </a:prstGeom>
          </p:spPr>
          <p:txBody>
            <a:bodyPr lIns="50800" tIns="50800" rIns="50800" bIns="50800" rtlCol="0" anchor="ctr"/>
            <a:lstStyle/>
            <a:p>
              <a:pPr algn="ctr">
                <a:lnSpc>
                  <a:spcPts val="7559"/>
                </a:lnSpc>
              </a:pPr>
              <a:r>
                <a:rPr lang="nl-BE" sz="5399">
                  <a:solidFill>
                    <a:srgbClr val="026666"/>
                  </a:solidFill>
                  <a:latin typeface="Open Sauce"/>
                </a:rPr>
                <a:t>Leerkracht-</a:t>
              </a:r>
              <a:r>
                <a:rPr lang="nl-BE" sz="5399" err="1">
                  <a:solidFill>
                    <a:srgbClr val="026666"/>
                  </a:solidFill>
                  <a:latin typeface="Open Sauce"/>
                </a:rPr>
                <a:t>leerlingrelaties</a:t>
              </a:r>
              <a:r>
                <a:rPr lang="nl-BE" sz="5399">
                  <a:solidFill>
                    <a:srgbClr val="026666"/>
                  </a:solidFill>
                  <a:latin typeface="Open Sauce"/>
                </a:rPr>
                <a:t> zijn een belangrijke voorspeller voor de ontwikkeling van een leerling, zowel op vlak van hun schoolresultaten als voor hun sociaal functioneren en latere gedrag. </a:t>
              </a:r>
            </a:p>
          </p:txBody>
        </p:sp>
      </p:grpSp>
      <p:pic>
        <p:nvPicPr>
          <p:cNvPr id="20" name="Audio 19">
            <a:hlinkClick r:id="" action="ppaction://media"/>
            <a:extLst>
              <a:ext uri="{FF2B5EF4-FFF2-40B4-BE49-F238E27FC236}">
                <a16:creationId xmlns:a16="http://schemas.microsoft.com/office/drawing/2014/main" id="{4A2C7EB5-00D7-5581-9833-952832C4291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6096"/>
    </mc:Choice>
    <mc:Fallback>
      <p:transition spd="slow" advTm="36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83024" y="-4748625"/>
            <a:ext cx="10170480" cy="101704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sp>
        <p:nvSpPr>
          <p:cNvPr id="4" name="Freeform 4"/>
          <p:cNvSpPr/>
          <p:nvPr/>
        </p:nvSpPr>
        <p:spPr>
          <a:xfrm>
            <a:off x="-1748701" y="5421854"/>
            <a:ext cx="10471590" cy="5235795"/>
          </a:xfrm>
          <a:custGeom>
            <a:avLst/>
            <a:gdLst/>
            <a:ahLst/>
            <a:cxnLst/>
            <a:rect l="l" t="t" r="r" b="b"/>
            <a:pathLst>
              <a:path w="10471590" h="5235795">
                <a:moveTo>
                  <a:pt x="0" y="0"/>
                </a:moveTo>
                <a:lnTo>
                  <a:pt x="10471589" y="0"/>
                </a:lnTo>
                <a:lnTo>
                  <a:pt x="10471589" y="5235795"/>
                </a:lnTo>
                <a:lnTo>
                  <a:pt x="0" y="52357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graphicFrame>
        <p:nvGraphicFramePr>
          <p:cNvPr id="5" name="Table 5"/>
          <p:cNvGraphicFramePr>
            <a:graphicFrameLocks noGrp="1"/>
          </p:cNvGraphicFramePr>
          <p:nvPr>
            <p:extLst>
              <p:ext uri="{D42A27DB-BD31-4B8C-83A1-F6EECF244321}">
                <p14:modId xmlns:p14="http://schemas.microsoft.com/office/powerpoint/2010/main" val="2602481917"/>
              </p:ext>
            </p:extLst>
          </p:nvPr>
        </p:nvGraphicFramePr>
        <p:xfrm>
          <a:off x="321867" y="2103632"/>
          <a:ext cx="8401022" cy="7599168"/>
        </p:xfrm>
        <a:graphic>
          <a:graphicData uri="http://schemas.openxmlformats.org/drawingml/2006/table">
            <a:tbl>
              <a:tblPr/>
              <a:tblGrid>
                <a:gridCol w="8401022">
                  <a:extLst>
                    <a:ext uri="{9D8B030D-6E8A-4147-A177-3AD203B41FA5}">
                      <a16:colId xmlns:a16="http://schemas.microsoft.com/office/drawing/2014/main" val="20000"/>
                    </a:ext>
                  </a:extLst>
                </a:gridCol>
              </a:tblGrid>
              <a:tr h="2010088">
                <a:tc>
                  <a:txBody>
                    <a:bodyPr/>
                    <a:lstStyle/>
                    <a:p>
                      <a:pPr algn="ctr">
                        <a:lnSpc>
                          <a:spcPts val="5320"/>
                        </a:lnSpc>
                        <a:defRPr/>
                      </a:pPr>
                      <a:r>
                        <a:rPr lang="en-US" sz="3800" err="1">
                          <a:solidFill>
                            <a:srgbClr val="F7F7F7"/>
                          </a:solidFill>
                          <a:latin typeface="Poppins Bold"/>
                        </a:rPr>
                        <a:t>Bij</a:t>
                      </a:r>
                      <a:r>
                        <a:rPr lang="en-US" sz="3800">
                          <a:solidFill>
                            <a:srgbClr val="F7F7F7"/>
                          </a:solidFill>
                          <a:latin typeface="Poppins Bold"/>
                        </a:rPr>
                        <a:t> de leerkracht</a:t>
                      </a:r>
                      <a:endParaRPr lang="en-US" sz="110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r h="5230109">
                <a:tc>
                  <a:txBody>
                    <a:bodyPr/>
                    <a:lstStyle/>
                    <a:p>
                      <a:pPr marL="712464" lvl="1" indent="-356232" algn="l">
                        <a:lnSpc>
                          <a:spcPts val="4619"/>
                        </a:lnSpc>
                        <a:buFont typeface="Arial"/>
                        <a:buChar char="•"/>
                        <a:defRPr/>
                      </a:pPr>
                      <a:r>
                        <a:rPr lang="en-US" sz="3299" err="1">
                          <a:solidFill>
                            <a:srgbClr val="365B6D"/>
                          </a:solidFill>
                          <a:latin typeface="Open Sauce"/>
                        </a:rPr>
                        <a:t>Demotivatie</a:t>
                      </a:r>
                      <a:r>
                        <a:rPr lang="en-US" sz="3299">
                          <a:solidFill>
                            <a:srgbClr val="365B6D"/>
                          </a:solidFill>
                          <a:latin typeface="Open Sauce"/>
                        </a:rPr>
                        <a:t> </a:t>
                      </a:r>
                      <a:r>
                        <a:rPr lang="en-US" sz="3299" err="1">
                          <a:solidFill>
                            <a:srgbClr val="365B6D"/>
                          </a:solidFill>
                          <a:latin typeface="Open Sauce"/>
                        </a:rPr>
                        <a:t>en</a:t>
                      </a:r>
                      <a:r>
                        <a:rPr lang="en-US" sz="3299">
                          <a:solidFill>
                            <a:srgbClr val="365B6D"/>
                          </a:solidFill>
                          <a:latin typeface="Open Sauce"/>
                        </a:rPr>
                        <a:t> </a:t>
                      </a:r>
                      <a:r>
                        <a:rPr lang="en-US" sz="3299" err="1">
                          <a:solidFill>
                            <a:srgbClr val="365B6D"/>
                          </a:solidFill>
                          <a:latin typeface="Open Sauce"/>
                        </a:rPr>
                        <a:t>gevoelens</a:t>
                      </a:r>
                      <a:r>
                        <a:rPr lang="en-US" sz="3299">
                          <a:solidFill>
                            <a:srgbClr val="365B6D"/>
                          </a:solidFill>
                          <a:latin typeface="Open Sauce"/>
                        </a:rPr>
                        <a:t> van </a:t>
                      </a:r>
                      <a:r>
                        <a:rPr lang="en-US" sz="3299" err="1">
                          <a:solidFill>
                            <a:srgbClr val="365B6D"/>
                          </a:solidFill>
                          <a:latin typeface="Open Sauce"/>
                        </a:rPr>
                        <a:t>hulpeloosheid</a:t>
                      </a:r>
                      <a:r>
                        <a:rPr lang="en-US" sz="3299">
                          <a:solidFill>
                            <a:srgbClr val="365B6D"/>
                          </a:solidFill>
                          <a:latin typeface="Open Sauce"/>
                        </a:rPr>
                        <a:t> </a:t>
                      </a:r>
                      <a:r>
                        <a:rPr lang="en-US" sz="3299" err="1">
                          <a:solidFill>
                            <a:srgbClr val="365B6D"/>
                          </a:solidFill>
                          <a:latin typeface="Open Sauce"/>
                        </a:rPr>
                        <a:t>en</a:t>
                      </a:r>
                      <a:r>
                        <a:rPr lang="en-US" sz="3299">
                          <a:solidFill>
                            <a:srgbClr val="365B6D"/>
                          </a:solidFill>
                          <a:latin typeface="Open Sauce"/>
                        </a:rPr>
                        <a:t> </a:t>
                      </a:r>
                      <a:r>
                        <a:rPr lang="en-US" sz="3299" err="1">
                          <a:solidFill>
                            <a:srgbClr val="365B6D"/>
                          </a:solidFill>
                          <a:latin typeface="Open Sauce"/>
                        </a:rPr>
                        <a:t>onzekerheid</a:t>
                      </a:r>
                      <a:r>
                        <a:rPr lang="en-US" sz="3299">
                          <a:solidFill>
                            <a:srgbClr val="365B6D"/>
                          </a:solidFill>
                          <a:latin typeface="Open Sauce"/>
                        </a:rPr>
                        <a:t>,</a:t>
                      </a:r>
                      <a:endParaRPr lang="en-US" sz="1100"/>
                    </a:p>
                    <a:p>
                      <a:pPr marL="712464" lvl="1" indent="-356232">
                        <a:lnSpc>
                          <a:spcPts val="4619"/>
                        </a:lnSpc>
                        <a:buFont typeface="Arial"/>
                        <a:buChar char="•"/>
                      </a:pPr>
                      <a:r>
                        <a:rPr lang="en-US" sz="3299" err="1">
                          <a:solidFill>
                            <a:srgbClr val="365B6D"/>
                          </a:solidFill>
                          <a:latin typeface="Open Sauce"/>
                        </a:rPr>
                        <a:t>Verhoogde</a:t>
                      </a:r>
                      <a:r>
                        <a:rPr lang="en-US" sz="3299">
                          <a:solidFill>
                            <a:srgbClr val="365B6D"/>
                          </a:solidFill>
                          <a:latin typeface="Open Sauce"/>
                        </a:rPr>
                        <a:t> stress</a:t>
                      </a:r>
                    </a:p>
                    <a:p>
                      <a:pPr marL="712464" lvl="1" indent="-356232">
                        <a:lnSpc>
                          <a:spcPts val="4619"/>
                        </a:lnSpc>
                        <a:buFont typeface="Arial"/>
                        <a:buChar char="•"/>
                      </a:pPr>
                      <a:r>
                        <a:rPr lang="en-US" sz="3299" err="1">
                          <a:solidFill>
                            <a:srgbClr val="365B6D"/>
                          </a:solidFill>
                          <a:latin typeface="Open Sauce"/>
                        </a:rPr>
                        <a:t>Negatieve</a:t>
                      </a:r>
                      <a:r>
                        <a:rPr lang="en-US" sz="3299">
                          <a:solidFill>
                            <a:srgbClr val="365B6D"/>
                          </a:solidFill>
                          <a:latin typeface="Open Sauce"/>
                        </a:rPr>
                        <a:t> </a:t>
                      </a:r>
                      <a:r>
                        <a:rPr lang="en-US" sz="3299" err="1">
                          <a:solidFill>
                            <a:srgbClr val="365B6D"/>
                          </a:solidFill>
                          <a:latin typeface="Open Sauce"/>
                        </a:rPr>
                        <a:t>gevoelens</a:t>
                      </a:r>
                      <a:r>
                        <a:rPr lang="en-US" sz="3299">
                          <a:solidFill>
                            <a:srgbClr val="365B6D"/>
                          </a:solidFill>
                          <a:latin typeface="Open Sauce"/>
                        </a:rPr>
                        <a:t> tov </a:t>
                      </a:r>
                      <a:r>
                        <a:rPr lang="en-US" sz="3299" err="1">
                          <a:solidFill>
                            <a:srgbClr val="365B6D"/>
                          </a:solidFill>
                          <a:latin typeface="Open Sauce"/>
                        </a:rPr>
                        <a:t>zichzelf</a:t>
                      </a:r>
                      <a:r>
                        <a:rPr lang="en-US" sz="3299">
                          <a:solidFill>
                            <a:srgbClr val="365B6D"/>
                          </a:solidFill>
                          <a:latin typeface="Open Sauce"/>
                        </a:rPr>
                        <a:t> als leerkracht (</a:t>
                      </a:r>
                      <a:r>
                        <a:rPr lang="en-US" sz="3299" err="1">
                          <a:solidFill>
                            <a:srgbClr val="365B6D"/>
                          </a:solidFill>
                          <a:latin typeface="Open Sauce"/>
                        </a:rPr>
                        <a:t>frustratie</a:t>
                      </a:r>
                      <a:r>
                        <a:rPr lang="en-US" sz="3299">
                          <a:solidFill>
                            <a:srgbClr val="365B6D"/>
                          </a:solidFill>
                          <a:latin typeface="Open Sauce"/>
                        </a:rPr>
                        <a:t>, </a:t>
                      </a:r>
                      <a:r>
                        <a:rPr lang="en-US" sz="3299" err="1">
                          <a:solidFill>
                            <a:srgbClr val="365B6D"/>
                          </a:solidFill>
                          <a:latin typeface="Open Sauce"/>
                        </a:rPr>
                        <a:t>tekortschieten</a:t>
                      </a:r>
                      <a:r>
                        <a:rPr lang="en-US" sz="3299">
                          <a:solidFill>
                            <a:srgbClr val="365B6D"/>
                          </a:solidFill>
                          <a:latin typeface="Open Sauce"/>
                        </a:rPr>
                        <a:t>, </a:t>
                      </a:r>
                      <a:r>
                        <a:rPr lang="en-US" sz="3299" err="1">
                          <a:solidFill>
                            <a:srgbClr val="365B6D"/>
                          </a:solidFill>
                          <a:latin typeface="Open Sauce"/>
                        </a:rPr>
                        <a:t>ik</a:t>
                      </a:r>
                      <a:r>
                        <a:rPr lang="en-US" sz="3299">
                          <a:solidFill>
                            <a:srgbClr val="365B6D"/>
                          </a:solidFill>
                          <a:latin typeface="Open Sauce"/>
                        </a:rPr>
                        <a:t> </a:t>
                      </a:r>
                      <a:r>
                        <a:rPr lang="en-US" sz="3299" err="1">
                          <a:solidFill>
                            <a:srgbClr val="365B6D"/>
                          </a:solidFill>
                          <a:latin typeface="Open Sauce"/>
                        </a:rPr>
                        <a:t>kan</a:t>
                      </a:r>
                      <a:r>
                        <a:rPr lang="en-US" sz="3299">
                          <a:solidFill>
                            <a:srgbClr val="365B6D"/>
                          </a:solidFill>
                          <a:latin typeface="Open Sauce"/>
                        </a:rPr>
                        <a:t> het </a:t>
                      </a:r>
                      <a:r>
                        <a:rPr lang="en-US" sz="3299" err="1">
                          <a:solidFill>
                            <a:srgbClr val="365B6D"/>
                          </a:solidFill>
                          <a:latin typeface="Open Sauce"/>
                        </a:rPr>
                        <a:t>niet</a:t>
                      </a:r>
                      <a:r>
                        <a:rPr lang="en-US" sz="3299">
                          <a:solidFill>
                            <a:srgbClr val="365B6D"/>
                          </a:solidFill>
                          <a:latin typeface="Open Sauce"/>
                        </a:rPr>
                        <a:t> </a:t>
                      </a:r>
                      <a:r>
                        <a:rPr lang="en-US" sz="3299" err="1">
                          <a:solidFill>
                            <a:srgbClr val="365B6D"/>
                          </a:solidFill>
                          <a:latin typeface="Open Sauce"/>
                        </a:rPr>
                        <a:t>meer</a:t>
                      </a:r>
                      <a:r>
                        <a:rPr lang="en-US" sz="3299">
                          <a:solidFill>
                            <a:srgbClr val="365B6D"/>
                          </a:solidFill>
                          <a:latin typeface="Open Sauce"/>
                        </a:rPr>
                        <a:t>, </a:t>
                      </a:r>
                      <a:r>
                        <a:rPr lang="en-US" sz="3299" err="1">
                          <a:solidFill>
                            <a:srgbClr val="365B6D"/>
                          </a:solidFill>
                          <a:latin typeface="Open Sauce"/>
                        </a:rPr>
                        <a:t>machteloosheid</a:t>
                      </a:r>
                      <a:r>
                        <a:rPr lang="en-US" sz="3299">
                          <a:solidFill>
                            <a:srgbClr val="365B6D"/>
                          </a:solidFill>
                          <a:latin typeface="Open Sauce"/>
                        </a:rPr>
                        <a:t> over de eigen </a:t>
                      </a:r>
                      <a:r>
                        <a:rPr lang="en-US" sz="3299" err="1">
                          <a:solidFill>
                            <a:srgbClr val="365B6D"/>
                          </a:solidFill>
                          <a:latin typeface="Open Sauce"/>
                        </a:rPr>
                        <a:t>rol</a:t>
                      </a:r>
                      <a:r>
                        <a:rPr lang="en-US" sz="3299">
                          <a:solidFill>
                            <a:srgbClr val="365B6D"/>
                          </a:solidFill>
                          <a:latin typeface="Open Sauce"/>
                        </a:rPr>
                        <a:t> als leerkracht)</a:t>
                      </a:r>
                    </a:p>
                    <a:p>
                      <a:pPr marL="712464" lvl="1" indent="-356232">
                        <a:lnSpc>
                          <a:spcPts val="4619"/>
                        </a:lnSpc>
                        <a:buFont typeface="Arial"/>
                        <a:buChar char="•"/>
                      </a:pPr>
                      <a:r>
                        <a:rPr lang="en-US" sz="3299">
                          <a:solidFill>
                            <a:srgbClr val="365B6D"/>
                          </a:solidFill>
                          <a:latin typeface="Open Sauce"/>
                        </a:rPr>
                        <a:t>Op </a:t>
                      </a:r>
                      <a:r>
                        <a:rPr lang="en-US" sz="3299" err="1">
                          <a:solidFill>
                            <a:srgbClr val="365B6D"/>
                          </a:solidFill>
                          <a:latin typeface="Open Sauce"/>
                        </a:rPr>
                        <a:t>lange</a:t>
                      </a:r>
                      <a:r>
                        <a:rPr lang="en-US" sz="3299">
                          <a:solidFill>
                            <a:srgbClr val="365B6D"/>
                          </a:solidFill>
                          <a:latin typeface="Open Sauce"/>
                        </a:rPr>
                        <a:t> </a:t>
                      </a:r>
                      <a:r>
                        <a:rPr lang="en-US" sz="3299" err="1">
                          <a:solidFill>
                            <a:srgbClr val="365B6D"/>
                          </a:solidFill>
                          <a:latin typeface="Open Sauce"/>
                        </a:rPr>
                        <a:t>termijn</a:t>
                      </a:r>
                      <a:r>
                        <a:rPr lang="en-US" sz="3299">
                          <a:solidFill>
                            <a:srgbClr val="365B6D"/>
                          </a:solidFill>
                          <a:latin typeface="Open Sauce"/>
                        </a:rPr>
                        <a:t> burn-out</a:t>
                      </a:r>
                    </a:p>
                  </a:txBody>
                  <a:tcPr marL="190500" marR="190500" marT="190500" marB="190500" anchor="ctr">
                    <a:lnL w="28575" cap="flat" cmpd="sng" algn="ctr">
                      <a:solidFill>
                        <a:srgbClr val="289DD2"/>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graphicFrame>
        <p:nvGraphicFramePr>
          <p:cNvPr id="6" name="Table 6"/>
          <p:cNvGraphicFramePr>
            <a:graphicFrameLocks noGrp="1"/>
          </p:cNvGraphicFramePr>
          <p:nvPr>
            <p:extLst>
              <p:ext uri="{D42A27DB-BD31-4B8C-83A1-F6EECF244321}">
                <p14:modId xmlns:p14="http://schemas.microsoft.com/office/powerpoint/2010/main" val="308045460"/>
              </p:ext>
            </p:extLst>
          </p:nvPr>
        </p:nvGraphicFramePr>
        <p:xfrm>
          <a:off x="9894887" y="2127788"/>
          <a:ext cx="7620322" cy="6694658"/>
        </p:xfrm>
        <a:graphic>
          <a:graphicData uri="http://schemas.openxmlformats.org/drawingml/2006/table">
            <a:tbl>
              <a:tblPr/>
              <a:tblGrid>
                <a:gridCol w="7620322">
                  <a:extLst>
                    <a:ext uri="{9D8B030D-6E8A-4147-A177-3AD203B41FA5}">
                      <a16:colId xmlns:a16="http://schemas.microsoft.com/office/drawing/2014/main" val="20000"/>
                    </a:ext>
                  </a:extLst>
                </a:gridCol>
              </a:tblGrid>
              <a:tr h="2010961">
                <a:tc>
                  <a:txBody>
                    <a:bodyPr/>
                    <a:lstStyle/>
                    <a:p>
                      <a:pPr algn="ctr">
                        <a:lnSpc>
                          <a:spcPts val="5319"/>
                        </a:lnSpc>
                        <a:defRPr/>
                      </a:pPr>
                      <a:r>
                        <a:rPr lang="en-US" sz="3799" err="1">
                          <a:solidFill>
                            <a:srgbClr val="F7F7F7"/>
                          </a:solidFill>
                          <a:latin typeface="Poppins Bold"/>
                        </a:rPr>
                        <a:t>Bij</a:t>
                      </a:r>
                      <a:r>
                        <a:rPr lang="en-US" sz="3799">
                          <a:solidFill>
                            <a:srgbClr val="F7F7F7"/>
                          </a:solidFill>
                          <a:latin typeface="Poppins Bold"/>
                        </a:rPr>
                        <a:t> de </a:t>
                      </a:r>
                      <a:r>
                        <a:rPr lang="en-US" sz="3799" err="1">
                          <a:solidFill>
                            <a:srgbClr val="F7F7F7"/>
                          </a:solidFill>
                          <a:latin typeface="Poppins Bold"/>
                        </a:rPr>
                        <a:t>leerling</a:t>
                      </a:r>
                      <a:endParaRPr lang="en-US" sz="110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02AAB4"/>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r h="4175282">
                <a:tc>
                  <a:txBody>
                    <a:bodyPr/>
                    <a:lstStyle/>
                    <a:p>
                      <a:pPr marL="755642" lvl="1" indent="-377821" algn="l">
                        <a:lnSpc>
                          <a:spcPts val="4899"/>
                        </a:lnSpc>
                        <a:buFont typeface="Arial"/>
                        <a:buChar char="•"/>
                        <a:defRPr/>
                      </a:pPr>
                      <a:r>
                        <a:rPr lang="en-US" sz="3499" err="1">
                          <a:solidFill>
                            <a:srgbClr val="365B6D"/>
                          </a:solidFill>
                          <a:latin typeface="Open Sauce"/>
                        </a:rPr>
                        <a:t>Emotionele</a:t>
                      </a:r>
                      <a:r>
                        <a:rPr lang="en-US" sz="3499">
                          <a:solidFill>
                            <a:srgbClr val="365B6D"/>
                          </a:solidFill>
                          <a:latin typeface="Open Sauce"/>
                        </a:rPr>
                        <a:t> </a:t>
                      </a:r>
                      <a:r>
                        <a:rPr lang="en-US" sz="3499" err="1">
                          <a:solidFill>
                            <a:srgbClr val="365B6D"/>
                          </a:solidFill>
                          <a:latin typeface="Open Sauce"/>
                        </a:rPr>
                        <a:t>onveiligheid</a:t>
                      </a:r>
                      <a:r>
                        <a:rPr lang="en-US" sz="3499">
                          <a:solidFill>
                            <a:srgbClr val="365B6D"/>
                          </a:solidFill>
                          <a:latin typeface="Open Sauce"/>
                        </a:rPr>
                        <a:t> </a:t>
                      </a:r>
                      <a:endParaRPr lang="en-US" sz="1100"/>
                    </a:p>
                    <a:p>
                      <a:pPr marL="755642" lvl="1" indent="-377821">
                        <a:lnSpc>
                          <a:spcPts val="4899"/>
                        </a:lnSpc>
                        <a:buFont typeface="Arial"/>
                        <a:buChar char="•"/>
                      </a:pPr>
                      <a:r>
                        <a:rPr lang="en-US" sz="3499" err="1">
                          <a:solidFill>
                            <a:srgbClr val="365B6D"/>
                          </a:solidFill>
                          <a:latin typeface="Open Sauce"/>
                        </a:rPr>
                        <a:t>Een</a:t>
                      </a:r>
                      <a:r>
                        <a:rPr lang="en-US" sz="3499">
                          <a:solidFill>
                            <a:srgbClr val="365B6D"/>
                          </a:solidFill>
                          <a:latin typeface="Open Sauce"/>
                        </a:rPr>
                        <a:t> </a:t>
                      </a:r>
                      <a:r>
                        <a:rPr lang="en-US" sz="3499" err="1">
                          <a:solidFill>
                            <a:srgbClr val="365B6D"/>
                          </a:solidFill>
                          <a:latin typeface="Open Sauce"/>
                        </a:rPr>
                        <a:t>afname</a:t>
                      </a:r>
                      <a:r>
                        <a:rPr lang="en-US" sz="3499">
                          <a:solidFill>
                            <a:srgbClr val="365B6D"/>
                          </a:solidFill>
                          <a:latin typeface="Open Sauce"/>
                        </a:rPr>
                        <a:t> in </a:t>
                      </a:r>
                      <a:r>
                        <a:rPr lang="en-US" sz="3499" err="1">
                          <a:solidFill>
                            <a:srgbClr val="365B6D"/>
                          </a:solidFill>
                          <a:latin typeface="Open Sauce"/>
                        </a:rPr>
                        <a:t>motivatie</a:t>
                      </a:r>
                      <a:r>
                        <a:rPr lang="en-US" sz="3499">
                          <a:solidFill>
                            <a:srgbClr val="365B6D"/>
                          </a:solidFill>
                          <a:latin typeface="Open Sauce"/>
                        </a:rPr>
                        <a:t> </a:t>
                      </a:r>
                    </a:p>
                    <a:p>
                      <a:pPr marL="755642" lvl="1" indent="-377821">
                        <a:lnSpc>
                          <a:spcPts val="4899"/>
                        </a:lnSpc>
                        <a:buFont typeface="Arial"/>
                        <a:buChar char="•"/>
                      </a:pPr>
                      <a:r>
                        <a:rPr lang="en-US" sz="3499" err="1">
                          <a:solidFill>
                            <a:srgbClr val="365B6D"/>
                          </a:solidFill>
                          <a:latin typeface="Open Sauce"/>
                        </a:rPr>
                        <a:t>Verminderd</a:t>
                      </a:r>
                      <a:r>
                        <a:rPr lang="en-US" sz="3499">
                          <a:solidFill>
                            <a:srgbClr val="365B6D"/>
                          </a:solidFill>
                          <a:latin typeface="Open Sauce"/>
                        </a:rPr>
                        <a:t> schools </a:t>
                      </a:r>
                      <a:r>
                        <a:rPr lang="en-US" sz="3499" err="1">
                          <a:solidFill>
                            <a:srgbClr val="365B6D"/>
                          </a:solidFill>
                          <a:latin typeface="Open Sauce"/>
                        </a:rPr>
                        <a:t>presteren</a:t>
                      </a:r>
                      <a:endParaRPr lang="en-US" sz="3499">
                        <a:solidFill>
                          <a:srgbClr val="365B6D"/>
                        </a:solidFill>
                        <a:latin typeface="Open Sauce"/>
                      </a:endParaRPr>
                    </a:p>
                    <a:p>
                      <a:pPr marL="755642" lvl="1" indent="-377821">
                        <a:lnSpc>
                          <a:spcPts val="4899"/>
                        </a:lnSpc>
                        <a:buFont typeface="Arial"/>
                        <a:buChar char="•"/>
                      </a:pPr>
                      <a:r>
                        <a:rPr lang="en-US" sz="3499" err="1">
                          <a:solidFill>
                            <a:srgbClr val="365B6D"/>
                          </a:solidFill>
                          <a:latin typeface="Open Sauce"/>
                        </a:rPr>
                        <a:t>Verhoogde</a:t>
                      </a:r>
                      <a:r>
                        <a:rPr lang="en-US" sz="3499">
                          <a:solidFill>
                            <a:srgbClr val="365B6D"/>
                          </a:solidFill>
                          <a:latin typeface="Open Sauce"/>
                        </a:rPr>
                        <a:t> </a:t>
                      </a:r>
                      <a:r>
                        <a:rPr lang="en-US" sz="3499" err="1">
                          <a:solidFill>
                            <a:srgbClr val="365B6D"/>
                          </a:solidFill>
                          <a:latin typeface="Open Sauce"/>
                        </a:rPr>
                        <a:t>gedragsproblemen</a:t>
                      </a:r>
                      <a:endParaRPr lang="en-US" sz="3499">
                        <a:solidFill>
                          <a:srgbClr val="365B6D"/>
                        </a:solidFill>
                        <a:latin typeface="Open Sauce"/>
                      </a:endParaRPr>
                    </a:p>
                    <a:p>
                      <a:pPr>
                        <a:lnSpc>
                          <a:spcPts val="4899"/>
                        </a:lnSpc>
                      </a:pPr>
                      <a:endParaRPr lang="en-US" sz="3499">
                        <a:solidFill>
                          <a:srgbClr val="365B6D"/>
                        </a:solidFill>
                        <a:latin typeface="Open Sauce"/>
                      </a:endParaRPr>
                    </a:p>
                  </a:txBody>
                  <a:tcPr marL="190500" marR="190500" marT="190500" marB="190500" anchor="ctr">
                    <a:lnL w="28575" cap="flat" cmpd="sng" algn="ctr">
                      <a:solidFill>
                        <a:srgbClr val="02AAB4"/>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02AAB4"/>
                      </a:solidFill>
                      <a:prstDash val="solid"/>
                      <a:round/>
                      <a:headEnd type="none" w="med" len="med"/>
                      <a:tailEnd type="none" w="med" len="med"/>
                    </a:lnT>
                    <a:lnB w="28575" cap="flat" cmpd="sng" algn="ctr">
                      <a:solidFill>
                        <a:srgbClr val="02AAB4"/>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grpSp>
        <p:nvGrpSpPr>
          <p:cNvPr id="7" name="Group 7"/>
          <p:cNvGrpSpPr/>
          <p:nvPr/>
        </p:nvGrpSpPr>
        <p:grpSpPr>
          <a:xfrm>
            <a:off x="2386020" y="257175"/>
            <a:ext cx="14045055" cy="1543050"/>
            <a:chOff x="0" y="0"/>
            <a:chExt cx="3699109" cy="406400"/>
          </a:xfrm>
        </p:grpSpPr>
        <p:sp>
          <p:nvSpPr>
            <p:cNvPr id="8" name="Freeform 8"/>
            <p:cNvSpPr/>
            <p:nvPr/>
          </p:nvSpPr>
          <p:spPr>
            <a:xfrm>
              <a:off x="0" y="0"/>
              <a:ext cx="3699109" cy="406400"/>
            </a:xfrm>
            <a:custGeom>
              <a:avLst/>
              <a:gdLst/>
              <a:ahLst/>
              <a:cxnLst/>
              <a:rect l="l" t="t" r="r" b="b"/>
              <a:pathLst>
                <a:path w="3699109" h="406400">
                  <a:moveTo>
                    <a:pt x="3699109" y="0"/>
                  </a:moveTo>
                  <a:lnTo>
                    <a:pt x="0" y="0"/>
                  </a:lnTo>
                  <a:lnTo>
                    <a:pt x="101600" y="203200"/>
                  </a:lnTo>
                  <a:lnTo>
                    <a:pt x="0" y="406400"/>
                  </a:lnTo>
                  <a:lnTo>
                    <a:pt x="3699109" y="406400"/>
                  </a:lnTo>
                  <a:lnTo>
                    <a:pt x="3597509" y="203200"/>
                  </a:lnTo>
                  <a:lnTo>
                    <a:pt x="3699109" y="0"/>
                  </a:lnTo>
                  <a:close/>
                </a:path>
              </a:pathLst>
            </a:custGeom>
            <a:solidFill>
              <a:srgbClr val="036565"/>
            </a:solidFill>
          </p:spPr>
          <p:txBody>
            <a:bodyPr/>
            <a:lstStyle/>
            <a:p>
              <a:endParaRPr lang="nl-BE"/>
            </a:p>
          </p:txBody>
        </p:sp>
        <p:sp>
          <p:nvSpPr>
            <p:cNvPr id="9" name="TextBox 9"/>
            <p:cNvSpPr txBox="1"/>
            <p:nvPr/>
          </p:nvSpPr>
          <p:spPr>
            <a:xfrm>
              <a:off x="88900" y="-95250"/>
              <a:ext cx="3521309" cy="501650"/>
            </a:xfrm>
            <a:prstGeom prst="rect">
              <a:avLst/>
            </a:prstGeom>
          </p:spPr>
          <p:txBody>
            <a:bodyPr lIns="50800" tIns="50800" rIns="50800" bIns="50800" rtlCol="0" anchor="ctr"/>
            <a:lstStyle/>
            <a:p>
              <a:pPr algn="ctr">
                <a:lnSpc>
                  <a:spcPts val="6439"/>
                </a:lnSpc>
              </a:pPr>
              <a:r>
                <a:rPr lang="en-US" sz="4599" err="1">
                  <a:solidFill>
                    <a:srgbClr val="E0EDED"/>
                  </a:solidFill>
                  <a:latin typeface="Open Sauce"/>
                </a:rPr>
                <a:t>Conflictueuze</a:t>
              </a:r>
              <a:r>
                <a:rPr lang="en-US" sz="4599">
                  <a:solidFill>
                    <a:srgbClr val="E0EDED"/>
                  </a:solidFill>
                  <a:latin typeface="Open Sauce"/>
                </a:rPr>
                <a:t> </a:t>
              </a:r>
              <a:r>
                <a:rPr lang="en-US" sz="4599" err="1">
                  <a:solidFill>
                    <a:srgbClr val="E0EDED"/>
                  </a:solidFill>
                  <a:latin typeface="Open Sauce"/>
                </a:rPr>
                <a:t>relaties</a:t>
              </a:r>
              <a:r>
                <a:rPr lang="en-US" sz="4599">
                  <a:solidFill>
                    <a:srgbClr val="E0EDED"/>
                  </a:solidFill>
                  <a:latin typeface="Open Sauce"/>
                </a:rPr>
                <a:t> leerkracht - </a:t>
              </a:r>
              <a:r>
                <a:rPr lang="en-US" sz="4599" err="1">
                  <a:solidFill>
                    <a:srgbClr val="E0EDED"/>
                  </a:solidFill>
                  <a:latin typeface="Open Sauce"/>
                </a:rPr>
                <a:t>leerling</a:t>
              </a:r>
              <a:endParaRPr lang="en-US" sz="4599">
                <a:solidFill>
                  <a:srgbClr val="E0EDED"/>
                </a:solidFill>
                <a:latin typeface="Open Sauce"/>
              </a:endParaRPr>
            </a:p>
          </p:txBody>
        </p:sp>
      </p:grpSp>
      <p:grpSp>
        <p:nvGrpSpPr>
          <p:cNvPr id="13" name="Group 13"/>
          <p:cNvGrpSpPr/>
          <p:nvPr/>
        </p:nvGrpSpPr>
        <p:grpSpPr>
          <a:xfrm>
            <a:off x="9894887" y="9258300"/>
            <a:ext cx="7811919" cy="675565"/>
            <a:chOff x="0" y="0"/>
            <a:chExt cx="2057460" cy="177927"/>
          </a:xfrm>
        </p:grpSpPr>
        <p:sp>
          <p:nvSpPr>
            <p:cNvPr id="14" name="Freeform 14"/>
            <p:cNvSpPr/>
            <p:nvPr/>
          </p:nvSpPr>
          <p:spPr>
            <a:xfrm>
              <a:off x="0" y="0"/>
              <a:ext cx="2057460" cy="177927"/>
            </a:xfrm>
            <a:custGeom>
              <a:avLst/>
              <a:gdLst/>
              <a:ahLst/>
              <a:cxnLst/>
              <a:rect l="l" t="t" r="r" b="b"/>
              <a:pathLst>
                <a:path w="2057460" h="177927">
                  <a:moveTo>
                    <a:pt x="50543" y="0"/>
                  </a:moveTo>
                  <a:lnTo>
                    <a:pt x="2006917" y="0"/>
                  </a:lnTo>
                  <a:cubicBezTo>
                    <a:pt x="2034831" y="0"/>
                    <a:pt x="2057460" y="22629"/>
                    <a:pt x="2057460" y="50543"/>
                  </a:cubicBezTo>
                  <a:lnTo>
                    <a:pt x="2057460" y="127384"/>
                  </a:lnTo>
                  <a:cubicBezTo>
                    <a:pt x="2057460" y="155298"/>
                    <a:pt x="2034831" y="177927"/>
                    <a:pt x="2006917" y="177927"/>
                  </a:cubicBezTo>
                  <a:lnTo>
                    <a:pt x="50543" y="177927"/>
                  </a:lnTo>
                  <a:cubicBezTo>
                    <a:pt x="22629" y="177927"/>
                    <a:pt x="0" y="155298"/>
                    <a:pt x="0" y="127384"/>
                  </a:cubicBezTo>
                  <a:lnTo>
                    <a:pt x="0" y="50543"/>
                  </a:lnTo>
                  <a:cubicBezTo>
                    <a:pt x="0" y="22629"/>
                    <a:pt x="22629" y="0"/>
                    <a:pt x="50543" y="0"/>
                  </a:cubicBezTo>
                  <a:close/>
                </a:path>
              </a:pathLst>
            </a:custGeom>
            <a:solidFill>
              <a:srgbClr val="02AAB4"/>
            </a:solidFill>
          </p:spPr>
          <p:txBody>
            <a:bodyPr/>
            <a:lstStyle/>
            <a:p>
              <a:endParaRPr lang="nl-BE"/>
            </a:p>
          </p:txBody>
        </p:sp>
        <p:sp>
          <p:nvSpPr>
            <p:cNvPr id="15" name="TextBox 15"/>
            <p:cNvSpPr txBox="1"/>
            <p:nvPr/>
          </p:nvSpPr>
          <p:spPr>
            <a:xfrm>
              <a:off x="0" y="-38100"/>
              <a:ext cx="2057460" cy="216027"/>
            </a:xfrm>
            <a:prstGeom prst="rect">
              <a:avLst/>
            </a:prstGeom>
          </p:spPr>
          <p:txBody>
            <a:bodyPr lIns="50800" tIns="50800" rIns="50800" bIns="50800" rtlCol="0" anchor="ctr"/>
            <a:lstStyle/>
            <a:p>
              <a:pPr algn="ctr">
                <a:lnSpc>
                  <a:spcPts val="2799"/>
                </a:lnSpc>
              </a:pPr>
              <a:r>
                <a:rPr lang="en-US" sz="1999">
                  <a:solidFill>
                    <a:srgbClr val="D0EAF0"/>
                  </a:solidFill>
                  <a:latin typeface="Open Sauce"/>
                </a:rPr>
                <a:t>Koenen, Vervoort, Kelchtermans, Verschueren &amp; Spilt, 2017</a:t>
              </a:r>
            </a:p>
          </p:txBody>
        </p:sp>
      </p:grpSp>
      <p:sp>
        <p:nvSpPr>
          <p:cNvPr id="16" name="Bliksemflits 15">
            <a:extLst>
              <a:ext uri="{FF2B5EF4-FFF2-40B4-BE49-F238E27FC236}">
                <a16:creationId xmlns:a16="http://schemas.microsoft.com/office/drawing/2014/main" id="{459717DF-599C-3085-FB1C-5164F62ADBF2}"/>
              </a:ext>
            </a:extLst>
          </p:cNvPr>
          <p:cNvSpPr/>
          <p:nvPr/>
        </p:nvSpPr>
        <p:spPr>
          <a:xfrm>
            <a:off x="8320777" y="1148783"/>
            <a:ext cx="1573257" cy="2819400"/>
          </a:xfrm>
          <a:prstGeom prst="lightningBol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Bliksemflits 16">
            <a:extLst>
              <a:ext uri="{FF2B5EF4-FFF2-40B4-BE49-F238E27FC236}">
                <a16:creationId xmlns:a16="http://schemas.microsoft.com/office/drawing/2014/main" id="{E21B6BB6-82EB-34BD-9B6B-376E4EE19451}"/>
              </a:ext>
            </a:extLst>
          </p:cNvPr>
          <p:cNvSpPr/>
          <p:nvPr/>
        </p:nvSpPr>
        <p:spPr>
          <a:xfrm>
            <a:off x="8229242" y="2516140"/>
            <a:ext cx="874147" cy="2049139"/>
          </a:xfrm>
          <a:prstGeom prst="lightningBol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8" name="Audio 17">
            <a:hlinkClick r:id="" action="ppaction://media"/>
            <a:extLst>
              <a:ext uri="{FF2B5EF4-FFF2-40B4-BE49-F238E27FC236}">
                <a16:creationId xmlns:a16="http://schemas.microsoft.com/office/drawing/2014/main" id="{554350B1-A80A-9139-7794-ED588AC654C9}"/>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329688" t="-329688" r="-329688" b="-329688"/>
          <a:stretch>
            <a:fillRect/>
          </a:stretch>
        </p:blipFill>
        <p:spPr>
          <a:xfrm>
            <a:off x="15078456" y="7077456"/>
            <a:ext cx="3086100" cy="3086100"/>
          </a:xfrm>
          <a:prstGeom prst="ellipse">
            <a:avLst/>
          </a:prstGeom>
        </p:spPr>
      </p:pic>
    </p:spTree>
    <p:custDataLst>
      <p:tags r:id="rId1"/>
    </p:custDataLst>
    <p:extLst>
      <p:ext uri="{BB962C8B-B14F-4D97-AF65-F5344CB8AC3E}">
        <p14:creationId xmlns:p14="http://schemas.microsoft.com/office/powerpoint/2010/main" val="3230139110"/>
      </p:ext>
    </p:extLst>
  </p:cSld>
  <p:clrMapOvr>
    <a:masterClrMapping/>
  </p:clrMapOvr>
  <mc:AlternateContent xmlns:mc="http://schemas.openxmlformats.org/markup-compatibility/2006">
    <mc:Choice xmlns:p14="http://schemas.microsoft.com/office/powerpoint/2010/main" Requires="p14">
      <p:transition spd="slow" p14:dur="2000" advTm="50562"/>
    </mc:Choice>
    <mc:Fallback>
      <p:transition spd="slow" advTm="50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16"/>
                                        </p:tgtEl>
                                        <p:attrNameLst>
                                          <p:attrName>style.color</p:attrName>
                                        </p:attrNameLst>
                                      </p:cBhvr>
                                      <p:to>
                                        <a:schemeClr val="bg1"/>
                                      </p:to>
                                    </p:animClr>
                                    <p:animClr clrSpc="rgb" dir="cw">
                                      <p:cBhvr>
                                        <p:cTn id="11" dur="250" autoRev="1" fill="remove"/>
                                        <p:tgtEl>
                                          <p:spTgt spid="16"/>
                                        </p:tgtEl>
                                        <p:attrNameLst>
                                          <p:attrName>fillcolor</p:attrName>
                                        </p:attrNameLst>
                                      </p:cBhvr>
                                      <p:to>
                                        <a:schemeClr val="bg1"/>
                                      </p:to>
                                    </p:animClr>
                                    <p:set>
                                      <p:cBhvr>
                                        <p:cTn id="12" dur="250" autoRev="1" fill="remove"/>
                                        <p:tgtEl>
                                          <p:spTgt spid="16"/>
                                        </p:tgtEl>
                                        <p:attrNameLst>
                                          <p:attrName>fill.type</p:attrName>
                                        </p:attrNameLst>
                                      </p:cBhvr>
                                      <p:to>
                                        <p:strVal val="solid"/>
                                      </p:to>
                                    </p:set>
                                    <p:set>
                                      <p:cBhvr>
                                        <p:cTn id="13" dur="250" autoRev="1" fill="remove"/>
                                        <p:tgtEl>
                                          <p:spTgt spid="16"/>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grpId="0" nodeType="clickEffect">
                                  <p:stCondLst>
                                    <p:cond delay="0"/>
                                  </p:stCondLst>
                                  <p:childTnLst>
                                    <p:animClr clrSpc="rgb" dir="cw">
                                      <p:cBhvr override="childStyle">
                                        <p:cTn id="17" dur="250" autoRev="1" fill="remove"/>
                                        <p:tgtEl>
                                          <p:spTgt spid="17"/>
                                        </p:tgtEl>
                                        <p:attrNameLst>
                                          <p:attrName>style.color</p:attrName>
                                        </p:attrNameLst>
                                      </p:cBhvr>
                                      <p:to>
                                        <a:schemeClr val="bg1"/>
                                      </p:to>
                                    </p:animClr>
                                    <p:animClr clrSpc="rgb" dir="cw">
                                      <p:cBhvr>
                                        <p:cTn id="18" dur="250" autoRev="1" fill="remove"/>
                                        <p:tgtEl>
                                          <p:spTgt spid="17"/>
                                        </p:tgtEl>
                                        <p:attrNameLst>
                                          <p:attrName>fillcolor</p:attrName>
                                        </p:attrNameLst>
                                      </p:cBhvr>
                                      <p:to>
                                        <a:schemeClr val="bg1"/>
                                      </p:to>
                                    </p:animClr>
                                    <p:set>
                                      <p:cBhvr>
                                        <p:cTn id="19" dur="250" autoRev="1" fill="remove"/>
                                        <p:tgtEl>
                                          <p:spTgt spid="17"/>
                                        </p:tgtEl>
                                        <p:attrNameLst>
                                          <p:attrName>fill.type</p:attrName>
                                        </p:attrNameLst>
                                      </p:cBhvr>
                                      <p:to>
                                        <p:strVal val="solid"/>
                                      </p:to>
                                    </p:set>
                                    <p:set>
                                      <p:cBhvr>
                                        <p:cTn id="20" dur="250" autoRev="1" fill="remove"/>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8"/>
                </p:tgtEl>
              </p:cMediaNode>
            </p:audio>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83024" y="-4748625"/>
            <a:ext cx="10170480" cy="101704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graphicFrame>
        <p:nvGraphicFramePr>
          <p:cNvPr id="4" name="Table 4"/>
          <p:cNvGraphicFramePr>
            <a:graphicFrameLocks noGrp="1"/>
          </p:cNvGraphicFramePr>
          <p:nvPr>
            <p:extLst>
              <p:ext uri="{D42A27DB-BD31-4B8C-83A1-F6EECF244321}">
                <p14:modId xmlns:p14="http://schemas.microsoft.com/office/powerpoint/2010/main" val="1127224235"/>
              </p:ext>
            </p:extLst>
          </p:nvPr>
        </p:nvGraphicFramePr>
        <p:xfrm>
          <a:off x="2133600" y="3995177"/>
          <a:ext cx="2801451" cy="3711575"/>
        </p:xfrm>
        <a:graphic>
          <a:graphicData uri="http://schemas.openxmlformats.org/drawingml/2006/table">
            <a:tbl>
              <a:tblPr/>
              <a:tblGrid>
                <a:gridCol w="2801451">
                  <a:extLst>
                    <a:ext uri="{9D8B030D-6E8A-4147-A177-3AD203B41FA5}">
                      <a16:colId xmlns:a16="http://schemas.microsoft.com/office/drawing/2014/main" val="20000"/>
                    </a:ext>
                  </a:extLst>
                </a:gridCol>
              </a:tblGrid>
              <a:tr h="1761527">
                <a:tc>
                  <a:txBody>
                    <a:bodyPr/>
                    <a:lstStyle/>
                    <a:p>
                      <a:pPr algn="ctr">
                        <a:lnSpc>
                          <a:spcPts val="5320"/>
                        </a:lnSpc>
                        <a:defRPr/>
                      </a:pPr>
                      <a:r>
                        <a:rPr lang="en-US" sz="3800">
                          <a:solidFill>
                            <a:srgbClr val="F7F7F7"/>
                          </a:solidFill>
                          <a:latin typeface="Poppins Bold"/>
                        </a:rPr>
                        <a:t>Focus op </a:t>
                      </a:r>
                      <a:r>
                        <a:rPr lang="en-US" sz="3800" err="1">
                          <a:solidFill>
                            <a:srgbClr val="F7F7F7"/>
                          </a:solidFill>
                          <a:latin typeface="Poppins Bold"/>
                        </a:rPr>
                        <a:t>probleemgedrag</a:t>
                      </a:r>
                      <a:r>
                        <a:rPr lang="en-US" sz="3800">
                          <a:solidFill>
                            <a:srgbClr val="F7F7F7"/>
                          </a:solidFill>
                          <a:latin typeface="Poppins Bold"/>
                        </a:rPr>
                        <a:t> van de </a:t>
                      </a:r>
                      <a:r>
                        <a:rPr lang="en-US" sz="3800" err="1">
                          <a:solidFill>
                            <a:srgbClr val="F7F7F7"/>
                          </a:solidFill>
                          <a:latin typeface="Poppins Bold"/>
                        </a:rPr>
                        <a:t>leerling</a:t>
                      </a:r>
                      <a:r>
                        <a:rPr lang="en-US" sz="3800">
                          <a:solidFill>
                            <a:srgbClr val="F7F7F7"/>
                          </a:solidFill>
                          <a:latin typeface="Poppins Bold"/>
                        </a:rPr>
                        <a:t>    </a:t>
                      </a:r>
                      <a:endParaRPr lang="en-US" sz="110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bl>
          </a:graphicData>
        </a:graphic>
      </p:graphicFrame>
      <p:graphicFrame>
        <p:nvGraphicFramePr>
          <p:cNvPr id="5" name="Table 5"/>
          <p:cNvGraphicFramePr>
            <a:graphicFrameLocks noGrp="1"/>
          </p:cNvGraphicFramePr>
          <p:nvPr>
            <p:extLst>
              <p:ext uri="{D42A27DB-BD31-4B8C-83A1-F6EECF244321}">
                <p14:modId xmlns:p14="http://schemas.microsoft.com/office/powerpoint/2010/main" val="1516111227"/>
              </p:ext>
            </p:extLst>
          </p:nvPr>
        </p:nvGraphicFramePr>
        <p:xfrm>
          <a:off x="7621155" y="2328292"/>
          <a:ext cx="8792704" cy="6488635"/>
        </p:xfrm>
        <a:graphic>
          <a:graphicData uri="http://schemas.openxmlformats.org/drawingml/2006/table">
            <a:tbl>
              <a:tblPr/>
              <a:tblGrid>
                <a:gridCol w="8792704">
                  <a:extLst>
                    <a:ext uri="{9D8B030D-6E8A-4147-A177-3AD203B41FA5}">
                      <a16:colId xmlns:a16="http://schemas.microsoft.com/office/drawing/2014/main" val="20000"/>
                    </a:ext>
                  </a:extLst>
                </a:gridCol>
              </a:tblGrid>
              <a:tr h="1347202">
                <a:tc>
                  <a:txBody>
                    <a:bodyPr/>
                    <a:lstStyle/>
                    <a:p>
                      <a:pPr algn="ctr">
                        <a:lnSpc>
                          <a:spcPts val="5319"/>
                        </a:lnSpc>
                        <a:defRPr/>
                      </a:pPr>
                      <a:r>
                        <a:rPr lang="en-US" sz="3799" err="1">
                          <a:solidFill>
                            <a:srgbClr val="F7F7F7"/>
                          </a:solidFill>
                          <a:latin typeface="Poppins Bold"/>
                        </a:rPr>
                        <a:t>Aandacht</a:t>
                      </a:r>
                      <a:r>
                        <a:rPr lang="en-US" sz="3799">
                          <a:solidFill>
                            <a:srgbClr val="F7F7F7"/>
                          </a:solidFill>
                          <a:latin typeface="Poppins Bold"/>
                        </a:rPr>
                        <a:t> </a:t>
                      </a:r>
                      <a:r>
                        <a:rPr lang="en-US" sz="3799" err="1">
                          <a:solidFill>
                            <a:srgbClr val="F7F7F7"/>
                          </a:solidFill>
                          <a:latin typeface="Poppins Bold"/>
                        </a:rPr>
                        <a:t>voor</a:t>
                      </a:r>
                      <a:r>
                        <a:rPr lang="en-US" sz="3799">
                          <a:solidFill>
                            <a:srgbClr val="F7F7F7"/>
                          </a:solidFill>
                          <a:latin typeface="Poppins Bold"/>
                        </a:rPr>
                        <a:t> de leerkracht-</a:t>
                      </a:r>
                      <a:r>
                        <a:rPr lang="en-US" sz="3799" err="1">
                          <a:solidFill>
                            <a:srgbClr val="F7F7F7"/>
                          </a:solidFill>
                          <a:latin typeface="Poppins Bold"/>
                        </a:rPr>
                        <a:t>leerlingrelatie</a:t>
                      </a:r>
                      <a:endParaRPr lang="en-US" sz="110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02AAB4"/>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r h="4796423">
                <a:tc>
                  <a:txBody>
                    <a:bodyPr/>
                    <a:lstStyle/>
                    <a:p>
                      <a:pPr marL="457200" indent="-457200" algn="ctr">
                        <a:lnSpc>
                          <a:spcPts val="4899"/>
                        </a:lnSpc>
                        <a:buFont typeface="Wingdings" panose="05000000000000000000" pitchFamily="2" charset="2"/>
                        <a:buChar char="ü"/>
                        <a:defRPr/>
                      </a:pPr>
                      <a:r>
                        <a:rPr lang="en-US" sz="3499" err="1">
                          <a:solidFill>
                            <a:srgbClr val="365B6D"/>
                          </a:solidFill>
                          <a:latin typeface="Open Sauce"/>
                        </a:rPr>
                        <a:t>Bevorderen</a:t>
                      </a:r>
                      <a:r>
                        <a:rPr lang="en-US" sz="3499">
                          <a:solidFill>
                            <a:srgbClr val="365B6D"/>
                          </a:solidFill>
                          <a:latin typeface="Open Sauce"/>
                        </a:rPr>
                        <a:t> van </a:t>
                      </a:r>
                      <a:r>
                        <a:rPr lang="en-US" sz="3499" err="1">
                          <a:solidFill>
                            <a:srgbClr val="365B6D"/>
                          </a:solidFill>
                          <a:latin typeface="Open Sauce"/>
                        </a:rPr>
                        <a:t>flexibiliteit</a:t>
                      </a:r>
                      <a:r>
                        <a:rPr lang="en-US" sz="3499">
                          <a:solidFill>
                            <a:srgbClr val="365B6D"/>
                          </a:solidFill>
                          <a:latin typeface="Open Sauce"/>
                        </a:rPr>
                        <a:t> in het </a:t>
                      </a:r>
                      <a:r>
                        <a:rPr lang="en-US" sz="3499" err="1">
                          <a:solidFill>
                            <a:srgbClr val="365B6D"/>
                          </a:solidFill>
                          <a:latin typeface="Open Sauce"/>
                        </a:rPr>
                        <a:t>denken</a:t>
                      </a:r>
                      <a:r>
                        <a:rPr lang="en-US" sz="3499">
                          <a:solidFill>
                            <a:srgbClr val="365B6D"/>
                          </a:solidFill>
                          <a:latin typeface="Open Sauce"/>
                        </a:rPr>
                        <a:t> over de </a:t>
                      </a:r>
                      <a:r>
                        <a:rPr lang="en-US" sz="3499" err="1">
                          <a:solidFill>
                            <a:srgbClr val="365B6D"/>
                          </a:solidFill>
                          <a:latin typeface="Open Sauce"/>
                        </a:rPr>
                        <a:t>leerling</a:t>
                      </a:r>
                      <a:endParaRPr lang="en-US" sz="1100">
                        <a:solidFill>
                          <a:schemeClr val="tx1"/>
                        </a:solidFill>
                        <a:latin typeface="+mn-lt"/>
                      </a:endParaRPr>
                    </a:p>
                    <a:p>
                      <a:pPr marL="457200" indent="-457200" algn="ctr">
                        <a:lnSpc>
                          <a:spcPts val="4899"/>
                        </a:lnSpc>
                        <a:buFont typeface="Wingdings" panose="05000000000000000000" pitchFamily="2" charset="2"/>
                        <a:buChar char="ü"/>
                        <a:defRPr/>
                      </a:pPr>
                      <a:r>
                        <a:rPr lang="en-US" sz="3499" err="1">
                          <a:solidFill>
                            <a:srgbClr val="365B6D"/>
                          </a:solidFill>
                          <a:latin typeface="Open Sauce"/>
                        </a:rPr>
                        <a:t>Bevorderen</a:t>
                      </a:r>
                      <a:r>
                        <a:rPr lang="en-US" sz="3499">
                          <a:solidFill>
                            <a:srgbClr val="365B6D"/>
                          </a:solidFill>
                          <a:latin typeface="Open Sauce"/>
                        </a:rPr>
                        <a:t> van </a:t>
                      </a:r>
                      <a:r>
                        <a:rPr lang="en-US" sz="3499" err="1">
                          <a:solidFill>
                            <a:srgbClr val="365B6D"/>
                          </a:solidFill>
                          <a:latin typeface="Open Sauce"/>
                        </a:rPr>
                        <a:t>positieve</a:t>
                      </a:r>
                      <a:r>
                        <a:rPr lang="en-US" sz="3499">
                          <a:solidFill>
                            <a:srgbClr val="365B6D"/>
                          </a:solidFill>
                          <a:latin typeface="Open Sauce"/>
                        </a:rPr>
                        <a:t> </a:t>
                      </a:r>
                      <a:r>
                        <a:rPr lang="en-US" sz="3499" err="1">
                          <a:solidFill>
                            <a:srgbClr val="365B6D"/>
                          </a:solidFill>
                          <a:latin typeface="Open Sauce"/>
                        </a:rPr>
                        <a:t>gevoelens</a:t>
                      </a:r>
                      <a:r>
                        <a:rPr lang="en-US" sz="3499">
                          <a:solidFill>
                            <a:srgbClr val="365B6D"/>
                          </a:solidFill>
                          <a:latin typeface="Open Sauce"/>
                        </a:rPr>
                        <a:t> </a:t>
                      </a:r>
                      <a:r>
                        <a:rPr lang="en-US" sz="3499" err="1">
                          <a:solidFill>
                            <a:srgbClr val="365B6D"/>
                          </a:solidFill>
                          <a:latin typeface="Open Sauce"/>
                        </a:rPr>
                        <a:t>en</a:t>
                      </a:r>
                      <a:r>
                        <a:rPr lang="en-US" sz="3499">
                          <a:solidFill>
                            <a:srgbClr val="365B6D"/>
                          </a:solidFill>
                          <a:latin typeface="Open Sauce"/>
                        </a:rPr>
                        <a:t> </a:t>
                      </a:r>
                      <a:r>
                        <a:rPr lang="en-US" sz="3499" err="1">
                          <a:solidFill>
                            <a:srgbClr val="365B6D"/>
                          </a:solidFill>
                          <a:latin typeface="Open Sauce"/>
                        </a:rPr>
                        <a:t>verminderen</a:t>
                      </a:r>
                      <a:r>
                        <a:rPr lang="en-US" sz="3499">
                          <a:solidFill>
                            <a:srgbClr val="365B6D"/>
                          </a:solidFill>
                          <a:latin typeface="Open Sauce"/>
                        </a:rPr>
                        <a:t> van </a:t>
                      </a:r>
                      <a:r>
                        <a:rPr lang="en-US" sz="3499" err="1">
                          <a:solidFill>
                            <a:srgbClr val="365B6D"/>
                          </a:solidFill>
                          <a:latin typeface="Open Sauce"/>
                        </a:rPr>
                        <a:t>negatieve</a:t>
                      </a:r>
                      <a:r>
                        <a:rPr lang="en-US" sz="3499">
                          <a:solidFill>
                            <a:srgbClr val="365B6D"/>
                          </a:solidFill>
                          <a:latin typeface="Open Sauce"/>
                        </a:rPr>
                        <a:t> </a:t>
                      </a:r>
                      <a:r>
                        <a:rPr lang="en-US" sz="3499" err="1">
                          <a:solidFill>
                            <a:srgbClr val="365B6D"/>
                          </a:solidFill>
                          <a:latin typeface="Open Sauce"/>
                        </a:rPr>
                        <a:t>gevoelens</a:t>
                      </a:r>
                      <a:r>
                        <a:rPr lang="en-US" sz="3499">
                          <a:solidFill>
                            <a:srgbClr val="365B6D"/>
                          </a:solidFill>
                          <a:latin typeface="Open Sauce"/>
                        </a:rPr>
                        <a:t> in contact met de </a:t>
                      </a:r>
                      <a:r>
                        <a:rPr lang="en-US" sz="3499" err="1">
                          <a:solidFill>
                            <a:srgbClr val="365B6D"/>
                          </a:solidFill>
                          <a:latin typeface="Open Sauce"/>
                        </a:rPr>
                        <a:t>leerling</a:t>
                      </a:r>
                      <a:endParaRPr lang="en-US" sz="3499">
                        <a:solidFill>
                          <a:srgbClr val="365B6D"/>
                        </a:solidFill>
                        <a:latin typeface="Open Sauce"/>
                      </a:endParaRPr>
                    </a:p>
                    <a:p>
                      <a:pPr marL="457200" indent="-457200" algn="ctr">
                        <a:lnSpc>
                          <a:spcPts val="4899"/>
                        </a:lnSpc>
                        <a:buFont typeface="Wingdings" panose="05000000000000000000" pitchFamily="2" charset="2"/>
                        <a:buChar char="ü"/>
                        <a:defRPr/>
                      </a:pPr>
                      <a:r>
                        <a:rPr lang="en-US" sz="3499" err="1">
                          <a:solidFill>
                            <a:srgbClr val="365B6D"/>
                          </a:solidFill>
                          <a:latin typeface="Open Sauce"/>
                        </a:rPr>
                        <a:t>Bevorderen</a:t>
                      </a:r>
                      <a:r>
                        <a:rPr lang="en-US" sz="3499">
                          <a:solidFill>
                            <a:srgbClr val="365B6D"/>
                          </a:solidFill>
                          <a:latin typeface="Open Sauce"/>
                        </a:rPr>
                        <a:t> van </a:t>
                      </a:r>
                      <a:r>
                        <a:rPr lang="en-US" sz="3499" err="1">
                          <a:solidFill>
                            <a:srgbClr val="365B6D"/>
                          </a:solidFill>
                          <a:latin typeface="Open Sauce"/>
                        </a:rPr>
                        <a:t>leiderschap</a:t>
                      </a:r>
                      <a:r>
                        <a:rPr lang="en-US" sz="3499">
                          <a:solidFill>
                            <a:srgbClr val="365B6D"/>
                          </a:solidFill>
                          <a:latin typeface="Open Sauce"/>
                        </a:rPr>
                        <a:t> </a:t>
                      </a:r>
                      <a:r>
                        <a:rPr lang="en-US" sz="3499" err="1">
                          <a:solidFill>
                            <a:srgbClr val="365B6D"/>
                          </a:solidFill>
                          <a:latin typeface="Open Sauce"/>
                        </a:rPr>
                        <a:t>en</a:t>
                      </a:r>
                      <a:r>
                        <a:rPr lang="en-US" sz="3499">
                          <a:solidFill>
                            <a:srgbClr val="365B6D"/>
                          </a:solidFill>
                          <a:latin typeface="Open Sauce"/>
                        </a:rPr>
                        <a:t> </a:t>
                      </a:r>
                      <a:r>
                        <a:rPr lang="en-US" sz="3499" err="1">
                          <a:solidFill>
                            <a:srgbClr val="365B6D"/>
                          </a:solidFill>
                          <a:latin typeface="Open Sauce"/>
                        </a:rPr>
                        <a:t>verantwoordelijkheid</a:t>
                      </a:r>
                      <a:endParaRPr lang="en-US" sz="3499">
                        <a:solidFill>
                          <a:srgbClr val="365B6D"/>
                        </a:solidFill>
                        <a:latin typeface="Open Sauce"/>
                      </a:endParaRPr>
                    </a:p>
                  </a:txBody>
                  <a:tcPr marL="190500" marR="190500" marT="190500" marB="190500" anchor="ctr">
                    <a:lnL w="28575" cap="flat" cmpd="sng" algn="ctr">
                      <a:solidFill>
                        <a:srgbClr val="02AAB4"/>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02AAB4"/>
                      </a:solidFill>
                      <a:prstDash val="solid"/>
                      <a:round/>
                      <a:headEnd type="none" w="med" len="med"/>
                      <a:tailEnd type="none" w="med" len="med"/>
                    </a:lnT>
                    <a:lnB w="28575" cap="flat" cmpd="sng" algn="ctr">
                      <a:solidFill>
                        <a:srgbClr val="02AAB4"/>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grpSp>
        <p:nvGrpSpPr>
          <p:cNvPr id="6" name="Group 6"/>
          <p:cNvGrpSpPr/>
          <p:nvPr/>
        </p:nvGrpSpPr>
        <p:grpSpPr>
          <a:xfrm>
            <a:off x="5344756" y="5143500"/>
            <a:ext cx="1997314" cy="1997314"/>
            <a:chOff x="0" y="0"/>
            <a:chExt cx="812800" cy="812800"/>
          </a:xfrm>
        </p:grpSpPr>
        <p:sp>
          <p:nvSpPr>
            <p:cNvPr id="7" name="Freeform 7"/>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26666"/>
            </a:solidFill>
          </p:spPr>
          <p:txBody>
            <a:bodyPr/>
            <a:lstStyle/>
            <a:p>
              <a:endParaRPr lang="nl-BE"/>
            </a:p>
          </p:txBody>
        </p:sp>
        <p:sp>
          <p:nvSpPr>
            <p:cNvPr id="8" name="TextBox 8"/>
            <p:cNvSpPr txBox="1"/>
            <p:nvPr/>
          </p:nvSpPr>
          <p:spPr>
            <a:xfrm>
              <a:off x="0" y="174625"/>
              <a:ext cx="711200" cy="434975"/>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a:off x="2386020" y="257175"/>
            <a:ext cx="14045055" cy="1543050"/>
            <a:chOff x="0" y="0"/>
            <a:chExt cx="3699109" cy="406400"/>
          </a:xfrm>
        </p:grpSpPr>
        <p:sp>
          <p:nvSpPr>
            <p:cNvPr id="10" name="Freeform 10"/>
            <p:cNvSpPr/>
            <p:nvPr/>
          </p:nvSpPr>
          <p:spPr>
            <a:xfrm>
              <a:off x="0" y="0"/>
              <a:ext cx="3699109" cy="406400"/>
            </a:xfrm>
            <a:custGeom>
              <a:avLst/>
              <a:gdLst/>
              <a:ahLst/>
              <a:cxnLst/>
              <a:rect l="l" t="t" r="r" b="b"/>
              <a:pathLst>
                <a:path w="3699109" h="406400">
                  <a:moveTo>
                    <a:pt x="3699109" y="0"/>
                  </a:moveTo>
                  <a:lnTo>
                    <a:pt x="0" y="0"/>
                  </a:lnTo>
                  <a:lnTo>
                    <a:pt x="101600" y="203200"/>
                  </a:lnTo>
                  <a:lnTo>
                    <a:pt x="0" y="406400"/>
                  </a:lnTo>
                  <a:lnTo>
                    <a:pt x="3699109" y="406400"/>
                  </a:lnTo>
                  <a:lnTo>
                    <a:pt x="3597509" y="203200"/>
                  </a:lnTo>
                  <a:lnTo>
                    <a:pt x="3699109" y="0"/>
                  </a:lnTo>
                  <a:close/>
                </a:path>
              </a:pathLst>
            </a:custGeom>
            <a:solidFill>
              <a:srgbClr val="036565"/>
            </a:solidFill>
          </p:spPr>
          <p:txBody>
            <a:bodyPr/>
            <a:lstStyle/>
            <a:p>
              <a:endParaRPr lang="nl-BE"/>
            </a:p>
          </p:txBody>
        </p:sp>
        <p:sp>
          <p:nvSpPr>
            <p:cNvPr id="11" name="TextBox 11"/>
            <p:cNvSpPr txBox="1"/>
            <p:nvPr/>
          </p:nvSpPr>
          <p:spPr>
            <a:xfrm>
              <a:off x="88900" y="-95250"/>
              <a:ext cx="3521309" cy="501650"/>
            </a:xfrm>
            <a:prstGeom prst="rect">
              <a:avLst/>
            </a:prstGeom>
          </p:spPr>
          <p:txBody>
            <a:bodyPr lIns="50800" tIns="50800" rIns="50800" bIns="50800" rtlCol="0" anchor="ctr"/>
            <a:lstStyle/>
            <a:p>
              <a:pPr algn="ctr">
                <a:lnSpc>
                  <a:spcPts val="6439"/>
                </a:lnSpc>
              </a:pPr>
              <a:r>
                <a:rPr lang="en-US" sz="4599">
                  <a:solidFill>
                    <a:srgbClr val="E0EDED"/>
                  </a:solidFill>
                  <a:latin typeface="Open Sauce"/>
                </a:rPr>
                <a:t>HGW-uitgangspunt transactioneel</a:t>
              </a:r>
            </a:p>
          </p:txBody>
        </p:sp>
      </p:grpSp>
      <p:pic>
        <p:nvPicPr>
          <p:cNvPr id="32" name="Audio 31">
            <a:hlinkClick r:id="" action="ppaction://media"/>
            <a:extLst>
              <a:ext uri="{FF2B5EF4-FFF2-40B4-BE49-F238E27FC236}">
                <a16:creationId xmlns:a16="http://schemas.microsoft.com/office/drawing/2014/main" id="{7F552CB4-CD57-0657-0B59-08F40B92A84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29688" t="-329688" r="-329688" b="-329688"/>
          <a:stretch>
            <a:fillRect/>
          </a:stretch>
        </p:blipFill>
        <p:spPr>
          <a:xfrm>
            <a:off x="15078456" y="7077456"/>
            <a:ext cx="3086100" cy="3086100"/>
          </a:xfrm>
          <a:prstGeom prst="ellipse">
            <a:avLst/>
          </a:prstGeom>
        </p:spPr>
      </p:pic>
    </p:spTree>
    <p:custDataLst>
      <p:tags r:id="rId1"/>
    </p:custDataLst>
    <p:extLst>
      <p:ext uri="{BB962C8B-B14F-4D97-AF65-F5344CB8AC3E}">
        <p14:creationId xmlns:p14="http://schemas.microsoft.com/office/powerpoint/2010/main" val="176048164"/>
      </p:ext>
    </p:extLst>
  </p:cSld>
  <p:clrMapOvr>
    <a:masterClrMapping/>
  </p:clrMapOvr>
  <mc:AlternateContent xmlns:mc="http://schemas.openxmlformats.org/markup-compatibility/2006">
    <mc:Choice xmlns:p14="http://schemas.microsoft.com/office/powerpoint/2010/main" Requires="p14">
      <p:transition spd="slow" p14:dur="2000" advTm="54136"/>
    </mc:Choice>
    <mc:Fallback>
      <p:transition spd="slow" advTm="54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2604046" y="-367369"/>
            <a:ext cx="15961602" cy="10654369"/>
          </a:xfrm>
          <a:custGeom>
            <a:avLst/>
            <a:gdLst/>
            <a:ahLst/>
            <a:cxnLst/>
            <a:rect l="l" t="t" r="r" b="b"/>
            <a:pathLst>
              <a:path w="15961602" h="10654369">
                <a:moveTo>
                  <a:pt x="0" y="0"/>
                </a:moveTo>
                <a:lnTo>
                  <a:pt x="15961602" y="0"/>
                </a:lnTo>
                <a:lnTo>
                  <a:pt x="15961602" y="10654369"/>
                </a:lnTo>
                <a:lnTo>
                  <a:pt x="0" y="10654369"/>
                </a:lnTo>
                <a:lnTo>
                  <a:pt x="0" y="0"/>
                </a:lnTo>
                <a:close/>
              </a:path>
            </a:pathLst>
          </a:custGeom>
          <a:blipFill>
            <a:blip r:embed="rId5"/>
            <a:stretch>
              <a:fillRect l="-93" r="-93"/>
            </a:stretch>
          </a:blipFill>
        </p:spPr>
        <p:txBody>
          <a:bodyPr/>
          <a:lstStyle/>
          <a:p>
            <a:endParaRPr lang="nl-BE"/>
          </a:p>
        </p:txBody>
      </p:sp>
      <p:grpSp>
        <p:nvGrpSpPr>
          <p:cNvPr id="3" name="Group 3"/>
          <p:cNvGrpSpPr/>
          <p:nvPr/>
        </p:nvGrpSpPr>
        <p:grpSpPr>
          <a:xfrm>
            <a:off x="-7718620" y="-1075620"/>
            <a:ext cx="18303467" cy="13313729"/>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0EAF1"/>
            </a:solidFill>
          </p:spPr>
          <p:txBody>
            <a:bodyPr/>
            <a:lstStyle/>
            <a:p>
              <a:endParaRPr lang="nl-BE"/>
            </a:p>
          </p:txBody>
        </p:sp>
      </p:grpSp>
      <p:grpSp>
        <p:nvGrpSpPr>
          <p:cNvPr id="5" name="Group 5"/>
          <p:cNvGrpSpPr/>
          <p:nvPr/>
        </p:nvGrpSpPr>
        <p:grpSpPr>
          <a:xfrm>
            <a:off x="208991" y="1242111"/>
            <a:ext cx="9670873" cy="7802778"/>
            <a:chOff x="0" y="0"/>
            <a:chExt cx="12894497" cy="10403704"/>
          </a:xfrm>
        </p:grpSpPr>
        <p:sp>
          <p:nvSpPr>
            <p:cNvPr id="6" name="TextBox 6"/>
            <p:cNvSpPr txBox="1"/>
            <p:nvPr/>
          </p:nvSpPr>
          <p:spPr>
            <a:xfrm>
              <a:off x="0" y="-57172"/>
              <a:ext cx="12894497" cy="1466850"/>
            </a:xfrm>
            <a:prstGeom prst="rect">
              <a:avLst/>
            </a:prstGeom>
          </p:spPr>
          <p:txBody>
            <a:bodyPr lIns="0" tIns="0" rIns="0" bIns="0" rtlCol="0" anchor="t">
              <a:spAutoFit/>
            </a:bodyPr>
            <a:lstStyle/>
            <a:p>
              <a:pPr marL="0" lvl="0" indent="0">
                <a:lnSpc>
                  <a:spcPts val="8399"/>
                </a:lnSpc>
              </a:pPr>
              <a:r>
                <a:rPr lang="en-US" sz="6999" spc="-139">
                  <a:solidFill>
                    <a:srgbClr val="026666"/>
                  </a:solidFill>
                  <a:latin typeface="Poppins Bold"/>
                </a:rPr>
                <a:t>Klasmanagement</a:t>
              </a:r>
            </a:p>
          </p:txBody>
        </p:sp>
        <p:sp>
          <p:nvSpPr>
            <p:cNvPr id="7" name="TextBox 7"/>
            <p:cNvSpPr txBox="1"/>
            <p:nvPr/>
          </p:nvSpPr>
          <p:spPr>
            <a:xfrm>
              <a:off x="0" y="2141682"/>
              <a:ext cx="12894497" cy="8231718"/>
            </a:xfrm>
            <a:prstGeom prst="rect">
              <a:avLst/>
            </a:prstGeom>
          </p:spPr>
          <p:txBody>
            <a:bodyPr lIns="0" tIns="0" rIns="0" bIns="0" rtlCol="0" anchor="t">
              <a:spAutoFit/>
            </a:bodyPr>
            <a:lstStyle/>
            <a:p>
              <a:pPr>
                <a:lnSpc>
                  <a:spcPts val="4899"/>
                </a:lnSpc>
              </a:pPr>
              <a:r>
                <a:rPr lang="en-US" sz="3499" dirty="0">
                  <a:solidFill>
                    <a:srgbClr val="1D4355"/>
                  </a:solidFill>
                  <a:latin typeface="Poppins"/>
                </a:rPr>
                <a:t>"</a:t>
              </a:r>
              <a:r>
                <a:rPr lang="en-US" sz="3499" dirty="0" err="1">
                  <a:solidFill>
                    <a:srgbClr val="1D4355"/>
                  </a:solidFill>
                  <a:latin typeface="Poppins"/>
                </a:rPr>
                <a:t>Een</a:t>
              </a:r>
              <a:r>
                <a:rPr lang="en-US" sz="3499" dirty="0">
                  <a:solidFill>
                    <a:srgbClr val="1D4355"/>
                  </a:solidFill>
                  <a:latin typeface="Poppins"/>
                </a:rPr>
                <a:t> </a:t>
              </a:r>
              <a:r>
                <a:rPr lang="en-US" sz="3499" dirty="0" err="1">
                  <a:solidFill>
                    <a:srgbClr val="1D4355"/>
                  </a:solidFill>
                  <a:latin typeface="Poppins"/>
                </a:rPr>
                <a:t>leeromgeving</a:t>
              </a:r>
              <a:r>
                <a:rPr lang="en-US" sz="3499" dirty="0">
                  <a:solidFill>
                    <a:srgbClr val="1D4355"/>
                  </a:solidFill>
                  <a:latin typeface="Poppins"/>
                </a:rPr>
                <a:t> </a:t>
              </a:r>
              <a:r>
                <a:rPr lang="en-US" sz="3499" dirty="0" err="1">
                  <a:solidFill>
                    <a:srgbClr val="1D4355"/>
                  </a:solidFill>
                  <a:latin typeface="Poppins"/>
                </a:rPr>
                <a:t>creëren</a:t>
              </a:r>
              <a:r>
                <a:rPr lang="en-US" sz="3499" dirty="0">
                  <a:solidFill>
                    <a:srgbClr val="1D4355"/>
                  </a:solidFill>
                  <a:latin typeface="Poppins"/>
                </a:rPr>
                <a:t> </a:t>
              </a:r>
              <a:r>
                <a:rPr lang="en-US" sz="3499" dirty="0" err="1">
                  <a:solidFill>
                    <a:srgbClr val="1D4355"/>
                  </a:solidFill>
                  <a:latin typeface="Poppins"/>
                </a:rPr>
                <a:t>waarin</a:t>
              </a:r>
              <a:r>
                <a:rPr lang="en-US" sz="3499" dirty="0">
                  <a:solidFill>
                    <a:srgbClr val="1D4355"/>
                  </a:solidFill>
                  <a:latin typeface="Poppins"/>
                </a:rPr>
                <a:t> </a:t>
              </a:r>
              <a:r>
                <a:rPr lang="en-US" sz="3499" dirty="0" err="1">
                  <a:solidFill>
                    <a:srgbClr val="1D4355"/>
                  </a:solidFill>
                  <a:latin typeface="Poppins"/>
                </a:rPr>
                <a:t>onderwijzen</a:t>
              </a:r>
              <a:r>
                <a:rPr lang="en-US" sz="3499" dirty="0">
                  <a:solidFill>
                    <a:srgbClr val="1D4355"/>
                  </a:solidFill>
                  <a:latin typeface="Poppins"/>
                </a:rPr>
                <a:t> </a:t>
              </a:r>
              <a:r>
                <a:rPr lang="en-US" sz="3499" dirty="0" err="1">
                  <a:solidFill>
                    <a:srgbClr val="1D4355"/>
                  </a:solidFill>
                  <a:latin typeface="Poppins"/>
                </a:rPr>
                <a:t>en</a:t>
              </a:r>
              <a:r>
                <a:rPr lang="en-US" sz="3499" dirty="0">
                  <a:solidFill>
                    <a:srgbClr val="1D4355"/>
                  </a:solidFill>
                  <a:latin typeface="Poppins"/>
                </a:rPr>
                <a:t> </a:t>
              </a:r>
              <a:r>
                <a:rPr lang="en-US" sz="3499" dirty="0" err="1">
                  <a:solidFill>
                    <a:srgbClr val="1D4355"/>
                  </a:solidFill>
                  <a:latin typeface="Poppins"/>
                </a:rPr>
                <a:t>leren</a:t>
              </a:r>
              <a:r>
                <a:rPr lang="en-US" sz="3499" dirty="0">
                  <a:solidFill>
                    <a:srgbClr val="1D4355"/>
                  </a:solidFill>
                  <a:latin typeface="Poppins"/>
                </a:rPr>
                <a:t> </a:t>
              </a:r>
              <a:r>
                <a:rPr lang="en-US" sz="3499" dirty="0" err="1">
                  <a:solidFill>
                    <a:srgbClr val="1D4355"/>
                  </a:solidFill>
                  <a:latin typeface="Poppins"/>
                </a:rPr>
                <a:t>mogelijk</a:t>
              </a:r>
              <a:r>
                <a:rPr lang="en-US" sz="3499" dirty="0">
                  <a:solidFill>
                    <a:srgbClr val="1D4355"/>
                  </a:solidFill>
                  <a:latin typeface="Poppins"/>
                </a:rPr>
                <a:t> </a:t>
              </a:r>
              <a:r>
                <a:rPr lang="en-US" sz="3499" dirty="0" err="1">
                  <a:solidFill>
                    <a:srgbClr val="1D4355"/>
                  </a:solidFill>
                  <a:latin typeface="Poppins"/>
                </a:rPr>
                <a:t>wordt</a:t>
              </a:r>
              <a:r>
                <a:rPr lang="en-US" sz="3499" dirty="0">
                  <a:solidFill>
                    <a:srgbClr val="1D4355"/>
                  </a:solidFill>
                  <a:latin typeface="Poppins"/>
                </a:rPr>
                <a:t>. </a:t>
              </a:r>
              <a:r>
                <a:rPr lang="en-US" sz="3499" dirty="0" err="1">
                  <a:solidFill>
                    <a:srgbClr val="1D4355"/>
                  </a:solidFill>
                  <a:latin typeface="Poppins"/>
                </a:rPr>
                <a:t>Klasmanagement</a:t>
              </a:r>
              <a:r>
                <a:rPr lang="en-US" sz="3499" dirty="0">
                  <a:solidFill>
                    <a:srgbClr val="1D4355"/>
                  </a:solidFill>
                  <a:latin typeface="Poppins"/>
                </a:rPr>
                <a:t> is </a:t>
              </a:r>
              <a:r>
                <a:rPr lang="en-US" sz="3499" dirty="0" err="1">
                  <a:solidFill>
                    <a:srgbClr val="1D4355"/>
                  </a:solidFill>
                  <a:latin typeface="Poppins"/>
                </a:rPr>
                <a:t>een</a:t>
              </a:r>
              <a:r>
                <a:rPr lang="en-US" sz="3499" dirty="0">
                  <a:solidFill>
                    <a:srgbClr val="1D4355"/>
                  </a:solidFill>
                  <a:latin typeface="Poppins"/>
                </a:rPr>
                <a:t> complex </a:t>
              </a:r>
              <a:r>
                <a:rPr lang="en-US" sz="3499" dirty="0" err="1">
                  <a:solidFill>
                    <a:srgbClr val="1D4355"/>
                  </a:solidFill>
                  <a:latin typeface="Poppins"/>
                </a:rPr>
                <a:t>kluwen</a:t>
              </a:r>
              <a:r>
                <a:rPr lang="en-US" sz="3499" dirty="0">
                  <a:solidFill>
                    <a:srgbClr val="1D4355"/>
                  </a:solidFill>
                  <a:latin typeface="Poppins"/>
                </a:rPr>
                <a:t> </a:t>
              </a:r>
              <a:r>
                <a:rPr lang="en-US" sz="3499" dirty="0" err="1">
                  <a:solidFill>
                    <a:srgbClr val="1D4355"/>
                  </a:solidFill>
                  <a:latin typeface="Poppins"/>
                </a:rPr>
                <a:t>waarin</a:t>
              </a:r>
              <a:r>
                <a:rPr lang="en-US" sz="3499" dirty="0">
                  <a:solidFill>
                    <a:srgbClr val="1D4355"/>
                  </a:solidFill>
                  <a:latin typeface="Poppins"/>
                </a:rPr>
                <a:t> </a:t>
              </a:r>
              <a:r>
                <a:rPr lang="en-US" sz="3499" dirty="0" err="1">
                  <a:solidFill>
                    <a:srgbClr val="1D4355"/>
                  </a:solidFill>
                  <a:latin typeface="Poppins"/>
                </a:rPr>
                <a:t>veel</a:t>
              </a:r>
              <a:r>
                <a:rPr lang="en-US" sz="3499" dirty="0">
                  <a:solidFill>
                    <a:srgbClr val="1D4355"/>
                  </a:solidFill>
                  <a:latin typeface="Poppins"/>
                </a:rPr>
                <a:t> </a:t>
              </a:r>
              <a:r>
                <a:rPr lang="en-US" sz="3499" dirty="0" err="1">
                  <a:solidFill>
                    <a:srgbClr val="1D4355"/>
                  </a:solidFill>
                  <a:latin typeface="Poppins"/>
                </a:rPr>
                <a:t>factoren</a:t>
              </a:r>
              <a:r>
                <a:rPr lang="en-US" sz="3499" dirty="0">
                  <a:solidFill>
                    <a:srgbClr val="1D4355"/>
                  </a:solidFill>
                  <a:latin typeface="Poppins"/>
                </a:rPr>
                <a:t> op </a:t>
              </a:r>
              <a:r>
                <a:rPr lang="en-US" sz="3499" dirty="0" err="1">
                  <a:solidFill>
                    <a:srgbClr val="1D4355"/>
                  </a:solidFill>
                  <a:latin typeface="Poppins"/>
                </a:rPr>
                <a:t>elkaar</a:t>
              </a:r>
              <a:r>
                <a:rPr lang="en-US" sz="3499" dirty="0">
                  <a:solidFill>
                    <a:srgbClr val="1D4355"/>
                  </a:solidFill>
                  <a:latin typeface="Poppins"/>
                </a:rPr>
                <a:t> </a:t>
              </a:r>
              <a:r>
                <a:rPr lang="en-US" sz="3499" dirty="0" err="1">
                  <a:solidFill>
                    <a:srgbClr val="1D4355"/>
                  </a:solidFill>
                  <a:latin typeface="Poppins"/>
                </a:rPr>
                <a:t>inspelen</a:t>
              </a:r>
              <a:r>
                <a:rPr lang="en-US" sz="3499" dirty="0">
                  <a:solidFill>
                    <a:srgbClr val="1D4355"/>
                  </a:solidFill>
                  <a:latin typeface="Poppins"/>
                </a:rPr>
                <a:t>, </a:t>
              </a:r>
              <a:r>
                <a:rPr lang="en-US" sz="3499" dirty="0" err="1">
                  <a:solidFill>
                    <a:srgbClr val="1D4355"/>
                  </a:solidFill>
                  <a:latin typeface="Poppins"/>
                </a:rPr>
                <a:t>zoals</a:t>
              </a:r>
              <a:r>
                <a:rPr lang="en-US" sz="3499" dirty="0">
                  <a:solidFill>
                    <a:srgbClr val="1D4355"/>
                  </a:solidFill>
                  <a:latin typeface="Poppins"/>
                </a:rPr>
                <a:t> </a:t>
              </a:r>
              <a:r>
                <a:rPr lang="en-US" sz="3499" dirty="0" err="1">
                  <a:solidFill>
                    <a:srgbClr val="1D4355"/>
                  </a:solidFill>
                  <a:latin typeface="Poppins"/>
                </a:rPr>
                <a:t>organisatie</a:t>
              </a:r>
              <a:r>
                <a:rPr lang="en-US" sz="3499" dirty="0">
                  <a:solidFill>
                    <a:srgbClr val="1D4355"/>
                  </a:solidFill>
                  <a:latin typeface="Poppins"/>
                </a:rPr>
                <a:t> </a:t>
              </a:r>
              <a:r>
                <a:rPr lang="en-US" sz="3499" dirty="0" err="1">
                  <a:solidFill>
                    <a:srgbClr val="1D4355"/>
                  </a:solidFill>
                  <a:latin typeface="Poppins"/>
                </a:rPr>
                <a:t>en</a:t>
              </a:r>
              <a:r>
                <a:rPr lang="en-US" sz="3499" dirty="0">
                  <a:solidFill>
                    <a:srgbClr val="1D4355"/>
                  </a:solidFill>
                  <a:latin typeface="Poppins"/>
                </a:rPr>
                <a:t> </a:t>
              </a:r>
              <a:r>
                <a:rPr lang="en-US" sz="3499" dirty="0" err="1">
                  <a:solidFill>
                    <a:srgbClr val="1D4355"/>
                  </a:solidFill>
                  <a:latin typeface="Poppins"/>
                </a:rPr>
                <a:t>communicatie</a:t>
              </a:r>
              <a:r>
                <a:rPr lang="en-US" sz="3499" dirty="0">
                  <a:solidFill>
                    <a:srgbClr val="1D4355"/>
                  </a:solidFill>
                  <a:latin typeface="Poppins"/>
                </a:rPr>
                <a:t>. </a:t>
              </a:r>
              <a:r>
                <a:rPr lang="en-US" sz="3499" dirty="0" err="1">
                  <a:solidFill>
                    <a:srgbClr val="1D4355"/>
                  </a:solidFill>
                  <a:latin typeface="Poppins"/>
                </a:rPr>
                <a:t>Leraren</a:t>
              </a:r>
              <a:r>
                <a:rPr lang="en-US" sz="3499" dirty="0">
                  <a:solidFill>
                    <a:srgbClr val="1D4355"/>
                  </a:solidFill>
                  <a:latin typeface="Poppins"/>
                </a:rPr>
                <a:t> </a:t>
              </a:r>
              <a:r>
                <a:rPr lang="en-US" sz="3499" dirty="0" err="1">
                  <a:solidFill>
                    <a:srgbClr val="1D4355"/>
                  </a:solidFill>
                  <a:latin typeface="Poppins"/>
                </a:rPr>
                <a:t>associëren</a:t>
              </a:r>
              <a:r>
                <a:rPr lang="en-US" sz="3499" dirty="0">
                  <a:solidFill>
                    <a:srgbClr val="1D4355"/>
                  </a:solidFill>
                  <a:latin typeface="Poppins"/>
                </a:rPr>
                <a:t> </a:t>
              </a:r>
              <a:r>
                <a:rPr lang="en-US" sz="3499" dirty="0" err="1">
                  <a:solidFill>
                    <a:srgbClr val="1D4355"/>
                  </a:solidFill>
                  <a:latin typeface="Poppins"/>
                </a:rPr>
                <a:t>klasmanagement</a:t>
              </a:r>
              <a:r>
                <a:rPr lang="en-US" sz="3499" dirty="0">
                  <a:solidFill>
                    <a:srgbClr val="1D4355"/>
                  </a:solidFill>
                  <a:latin typeface="Poppins"/>
                </a:rPr>
                <a:t> </a:t>
              </a:r>
              <a:r>
                <a:rPr lang="en-US" sz="3499" dirty="0" err="1">
                  <a:solidFill>
                    <a:srgbClr val="1D4355"/>
                  </a:solidFill>
                  <a:latin typeface="Poppins"/>
                </a:rPr>
                <a:t>vaak</a:t>
              </a:r>
              <a:r>
                <a:rPr lang="en-US" sz="3499" dirty="0">
                  <a:solidFill>
                    <a:srgbClr val="1D4355"/>
                  </a:solidFill>
                  <a:latin typeface="Poppins"/>
                </a:rPr>
                <a:t> met </a:t>
              </a:r>
              <a:r>
                <a:rPr lang="en-US" sz="3499" dirty="0" err="1">
                  <a:solidFill>
                    <a:srgbClr val="1D4355"/>
                  </a:solidFill>
                  <a:latin typeface="Poppins"/>
                </a:rPr>
                <a:t>orde</a:t>
              </a:r>
              <a:r>
                <a:rPr lang="en-US" sz="3499" dirty="0">
                  <a:solidFill>
                    <a:srgbClr val="1D4355"/>
                  </a:solidFill>
                  <a:latin typeface="Poppins"/>
                </a:rPr>
                <a:t> </a:t>
              </a:r>
              <a:r>
                <a:rPr lang="en-US" sz="3499" dirty="0" err="1">
                  <a:solidFill>
                    <a:srgbClr val="1D4355"/>
                  </a:solidFill>
                  <a:latin typeface="Poppins"/>
                </a:rPr>
                <a:t>houden</a:t>
              </a:r>
              <a:r>
                <a:rPr lang="en-US" sz="3499" dirty="0">
                  <a:solidFill>
                    <a:srgbClr val="1D4355"/>
                  </a:solidFill>
                  <a:latin typeface="Poppins"/>
                </a:rPr>
                <a:t>, maar het is </a:t>
              </a:r>
              <a:r>
                <a:rPr lang="en-US" sz="3499" dirty="0" err="1">
                  <a:solidFill>
                    <a:srgbClr val="1D4355"/>
                  </a:solidFill>
                  <a:latin typeface="Poppins"/>
                </a:rPr>
                <a:t>meer</a:t>
              </a:r>
              <a:r>
                <a:rPr lang="en-US" sz="3499" dirty="0">
                  <a:solidFill>
                    <a:srgbClr val="1D4355"/>
                  </a:solidFill>
                  <a:latin typeface="Poppins"/>
                </a:rPr>
                <a:t>. </a:t>
              </a:r>
              <a:r>
                <a:rPr lang="en-US" sz="3499" dirty="0" err="1">
                  <a:solidFill>
                    <a:srgbClr val="1D4355"/>
                  </a:solidFill>
                  <a:latin typeface="Poppins"/>
                </a:rPr>
                <a:t>Voor</a:t>
              </a:r>
              <a:r>
                <a:rPr lang="en-US" sz="3499" dirty="0">
                  <a:solidFill>
                    <a:srgbClr val="1D4355"/>
                  </a:solidFill>
                  <a:latin typeface="Poppins"/>
                </a:rPr>
                <a:t> </a:t>
              </a:r>
              <a:r>
                <a:rPr lang="en-US" sz="3499" dirty="0" err="1">
                  <a:solidFill>
                    <a:srgbClr val="1D4355"/>
                  </a:solidFill>
                  <a:latin typeface="Poppins"/>
                </a:rPr>
                <a:t>mij</a:t>
              </a:r>
              <a:r>
                <a:rPr lang="en-US" sz="3499" dirty="0">
                  <a:solidFill>
                    <a:srgbClr val="1D4355"/>
                  </a:solidFill>
                  <a:latin typeface="Poppins"/>
                </a:rPr>
                <a:t> </a:t>
              </a:r>
              <a:r>
                <a:rPr lang="en-US" sz="3499" dirty="0" err="1">
                  <a:solidFill>
                    <a:srgbClr val="1D4355"/>
                  </a:solidFill>
                  <a:latin typeface="Poppins"/>
                </a:rPr>
                <a:t>heeft</a:t>
              </a:r>
              <a:r>
                <a:rPr lang="en-US" sz="3499" dirty="0">
                  <a:solidFill>
                    <a:srgbClr val="1D4355"/>
                  </a:solidFill>
                  <a:latin typeface="Poppins"/>
                </a:rPr>
                <a:t> het </a:t>
              </a:r>
              <a:r>
                <a:rPr lang="en-US" sz="3499" dirty="0" err="1">
                  <a:solidFill>
                    <a:srgbClr val="1D4355"/>
                  </a:solidFill>
                  <a:latin typeface="Poppins"/>
                </a:rPr>
                <a:t>nog</a:t>
              </a:r>
              <a:r>
                <a:rPr lang="en-US" sz="3499" dirty="0">
                  <a:solidFill>
                    <a:srgbClr val="1D4355"/>
                  </a:solidFill>
                  <a:latin typeface="Poppins"/>
                </a:rPr>
                <a:t> het </a:t>
              </a:r>
              <a:r>
                <a:rPr lang="en-US" sz="3499" dirty="0" err="1">
                  <a:solidFill>
                    <a:srgbClr val="1D4355"/>
                  </a:solidFill>
                  <a:latin typeface="Poppins"/>
                </a:rPr>
                <a:t>meest</a:t>
              </a:r>
              <a:r>
                <a:rPr lang="en-US" sz="3499" dirty="0">
                  <a:solidFill>
                    <a:srgbClr val="1D4355"/>
                  </a:solidFill>
                  <a:latin typeface="Poppins"/>
                </a:rPr>
                <a:t> </a:t>
              </a:r>
              <a:r>
                <a:rPr lang="en-US" sz="3499" dirty="0" err="1">
                  <a:solidFill>
                    <a:srgbClr val="1D4355"/>
                  </a:solidFill>
                  <a:latin typeface="Poppins"/>
                </a:rPr>
                <a:t>te</a:t>
              </a:r>
              <a:r>
                <a:rPr lang="en-US" sz="3499" dirty="0">
                  <a:solidFill>
                    <a:srgbClr val="1D4355"/>
                  </a:solidFill>
                  <a:latin typeface="Poppins"/>
                </a:rPr>
                <a:t> </a:t>
              </a:r>
              <a:r>
                <a:rPr lang="en-US" sz="3499" dirty="0" err="1">
                  <a:solidFill>
                    <a:srgbClr val="1D4355"/>
                  </a:solidFill>
                  <a:latin typeface="Poppins"/>
                </a:rPr>
                <a:t>maken</a:t>
              </a:r>
              <a:r>
                <a:rPr lang="en-US" sz="3499" dirty="0">
                  <a:solidFill>
                    <a:srgbClr val="1D4355"/>
                  </a:solidFill>
                  <a:latin typeface="Poppins"/>
                </a:rPr>
                <a:t> met de </a:t>
              </a:r>
              <a:r>
                <a:rPr lang="en-US" sz="3499" dirty="0" err="1">
                  <a:solidFill>
                    <a:srgbClr val="1D4355"/>
                  </a:solidFill>
                  <a:latin typeface="Poppins"/>
                </a:rPr>
                <a:t>sfeer</a:t>
              </a:r>
              <a:r>
                <a:rPr lang="en-US" sz="3499" dirty="0">
                  <a:solidFill>
                    <a:srgbClr val="1D4355"/>
                  </a:solidFill>
                  <a:latin typeface="Poppins"/>
                </a:rPr>
                <a:t> in de </a:t>
              </a:r>
              <a:r>
                <a:rPr lang="en-US" sz="3499" dirty="0" err="1">
                  <a:solidFill>
                    <a:srgbClr val="1D4355"/>
                  </a:solidFill>
                  <a:latin typeface="Poppins"/>
                </a:rPr>
                <a:t>klas</a:t>
              </a:r>
              <a:r>
                <a:rPr lang="en-US" sz="3499" dirty="0">
                  <a:solidFill>
                    <a:srgbClr val="1D4355"/>
                  </a:solidFill>
                  <a:latin typeface="Poppins"/>
                </a:rPr>
                <a:t>. Met </a:t>
              </a:r>
              <a:r>
                <a:rPr lang="en-US" sz="3499" dirty="0" err="1">
                  <a:solidFill>
                    <a:srgbClr val="1D4355"/>
                  </a:solidFill>
                  <a:latin typeface="Poppins"/>
                </a:rPr>
                <a:t>verbinding</a:t>
              </a:r>
              <a:r>
                <a:rPr lang="en-US" sz="3499" dirty="0">
                  <a:solidFill>
                    <a:srgbClr val="1D4355"/>
                  </a:solidFill>
                  <a:latin typeface="Poppins"/>
                </a:rPr>
                <a:t> </a:t>
              </a:r>
              <a:r>
                <a:rPr lang="en-US" sz="3499" dirty="0" err="1">
                  <a:solidFill>
                    <a:srgbClr val="1D4355"/>
                  </a:solidFill>
                  <a:latin typeface="Poppins"/>
                </a:rPr>
                <a:t>en</a:t>
              </a:r>
              <a:r>
                <a:rPr lang="en-US" sz="3499" dirty="0">
                  <a:solidFill>
                    <a:srgbClr val="1D4355"/>
                  </a:solidFill>
                  <a:latin typeface="Poppins"/>
                </a:rPr>
                <a:t> </a:t>
              </a:r>
              <a:r>
                <a:rPr lang="en-US" sz="3499" dirty="0" err="1">
                  <a:solidFill>
                    <a:srgbClr val="1D4355"/>
                  </a:solidFill>
                  <a:latin typeface="Poppins"/>
                </a:rPr>
                <a:t>betrokkenheid</a:t>
              </a:r>
              <a:r>
                <a:rPr lang="en-US" sz="3499" dirty="0">
                  <a:solidFill>
                    <a:srgbClr val="1D4355"/>
                  </a:solidFill>
                  <a:latin typeface="Poppins"/>
                </a:rPr>
                <a:t>.” Elke </a:t>
              </a:r>
              <a:r>
                <a:rPr lang="en-US" sz="3499" dirty="0" err="1">
                  <a:solidFill>
                    <a:srgbClr val="1D4355"/>
                  </a:solidFill>
                  <a:latin typeface="Poppins"/>
                </a:rPr>
                <a:t>Struyf</a:t>
              </a:r>
              <a:r>
                <a:rPr lang="en-US" sz="3499" dirty="0">
                  <a:solidFill>
                    <a:srgbClr val="1D4355"/>
                  </a:solidFill>
                  <a:latin typeface="Poppins"/>
                </a:rPr>
                <a:t> – </a:t>
              </a:r>
              <a:r>
                <a:rPr lang="en-US" sz="3499" dirty="0" err="1">
                  <a:solidFill>
                    <a:srgbClr val="1D4355"/>
                  </a:solidFill>
                  <a:latin typeface="Poppins"/>
                </a:rPr>
                <a:t>Klasse</a:t>
              </a:r>
              <a:r>
                <a:rPr lang="en-US" sz="3499" dirty="0">
                  <a:solidFill>
                    <a:srgbClr val="1D4355"/>
                  </a:solidFill>
                  <a:latin typeface="Poppins"/>
                </a:rPr>
                <a:t> </a:t>
              </a:r>
            </a:p>
          </p:txBody>
        </p:sp>
      </p:grpSp>
      <p:pic>
        <p:nvPicPr>
          <p:cNvPr id="13" name="Audio 12">
            <a:hlinkClick r:id="" action="ppaction://media"/>
            <a:extLst>
              <a:ext uri="{FF2B5EF4-FFF2-40B4-BE49-F238E27FC236}">
                <a16:creationId xmlns:a16="http://schemas.microsoft.com/office/drawing/2014/main" id="{AACB6904-752D-61F7-7186-D12385E46B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633"/>
    </mc:Choice>
    <mc:Fallback>
      <p:transition spd="slow" advTm="27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11083024" y="-4748625"/>
            <a:ext cx="10170480" cy="101704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sp>
        <p:nvSpPr>
          <p:cNvPr id="4" name="Freeform 4"/>
          <p:cNvSpPr/>
          <p:nvPr/>
        </p:nvSpPr>
        <p:spPr>
          <a:xfrm>
            <a:off x="-1748701" y="5421854"/>
            <a:ext cx="10471590" cy="5235795"/>
          </a:xfrm>
          <a:custGeom>
            <a:avLst/>
            <a:gdLst/>
            <a:ahLst/>
            <a:cxnLst/>
            <a:rect l="l" t="t" r="r" b="b"/>
            <a:pathLst>
              <a:path w="10471590" h="5235795">
                <a:moveTo>
                  <a:pt x="0" y="0"/>
                </a:moveTo>
                <a:lnTo>
                  <a:pt x="10471589" y="0"/>
                </a:lnTo>
                <a:lnTo>
                  <a:pt x="10471589" y="5235795"/>
                </a:lnTo>
                <a:lnTo>
                  <a:pt x="0" y="5235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graphicFrame>
        <p:nvGraphicFramePr>
          <p:cNvPr id="5" name="Table 5"/>
          <p:cNvGraphicFramePr>
            <a:graphicFrameLocks noGrp="1"/>
          </p:cNvGraphicFramePr>
          <p:nvPr>
            <p:extLst>
              <p:ext uri="{D42A27DB-BD31-4B8C-83A1-F6EECF244321}">
                <p14:modId xmlns:p14="http://schemas.microsoft.com/office/powerpoint/2010/main" val="255542765"/>
              </p:ext>
            </p:extLst>
          </p:nvPr>
        </p:nvGraphicFramePr>
        <p:xfrm>
          <a:off x="327310" y="2130534"/>
          <a:ext cx="7140290" cy="7321975"/>
        </p:xfrm>
        <a:graphic>
          <a:graphicData uri="http://schemas.openxmlformats.org/drawingml/2006/table">
            <a:tbl>
              <a:tblPr/>
              <a:tblGrid>
                <a:gridCol w="7140290">
                  <a:extLst>
                    <a:ext uri="{9D8B030D-6E8A-4147-A177-3AD203B41FA5}">
                      <a16:colId xmlns:a16="http://schemas.microsoft.com/office/drawing/2014/main" val="20000"/>
                    </a:ext>
                  </a:extLst>
                </a:gridCol>
              </a:tblGrid>
              <a:tr h="2015978">
                <a:tc>
                  <a:txBody>
                    <a:bodyPr/>
                    <a:lstStyle/>
                    <a:p>
                      <a:pPr algn="ctr">
                        <a:lnSpc>
                          <a:spcPts val="5320"/>
                        </a:lnSpc>
                        <a:defRPr/>
                      </a:pPr>
                      <a:r>
                        <a:rPr lang="en-US" sz="3800">
                          <a:solidFill>
                            <a:srgbClr val="F7F7F7"/>
                          </a:solidFill>
                          <a:latin typeface="Poppins Bold"/>
                        </a:rPr>
                        <a:t>Zorgt voor een productief tempo in de klas</a:t>
                      </a:r>
                      <a:endParaRPr lang="en-US" sz="110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r h="4175272">
                <a:tc>
                  <a:txBody>
                    <a:bodyPr/>
                    <a:lstStyle/>
                    <a:p>
                      <a:pPr algn="l">
                        <a:lnSpc>
                          <a:spcPts val="4899"/>
                        </a:lnSpc>
                        <a:defRPr/>
                      </a:pPr>
                      <a:r>
                        <a:rPr lang="en-US" sz="3499">
                          <a:solidFill>
                            <a:srgbClr val="365B6D"/>
                          </a:solidFill>
                          <a:latin typeface="Open Sauce"/>
                        </a:rPr>
                        <a:t>•Door </a:t>
                      </a:r>
                      <a:r>
                        <a:rPr lang="en-US" sz="3499" err="1">
                          <a:solidFill>
                            <a:srgbClr val="365B6D"/>
                          </a:solidFill>
                          <a:latin typeface="Open Sauce"/>
                        </a:rPr>
                        <a:t>een</a:t>
                      </a:r>
                      <a:r>
                        <a:rPr lang="en-US" sz="3499">
                          <a:solidFill>
                            <a:srgbClr val="365B6D"/>
                          </a:solidFill>
                          <a:latin typeface="Open Sauce"/>
                        </a:rPr>
                        <a:t> </a:t>
                      </a:r>
                      <a:r>
                        <a:rPr lang="en-US" sz="3499" err="1">
                          <a:solidFill>
                            <a:srgbClr val="365B6D"/>
                          </a:solidFill>
                          <a:latin typeface="Open Sauce"/>
                        </a:rPr>
                        <a:t>verandering</a:t>
                      </a:r>
                      <a:r>
                        <a:rPr lang="en-US" sz="3499">
                          <a:solidFill>
                            <a:srgbClr val="365B6D"/>
                          </a:solidFill>
                          <a:latin typeface="Open Sauce"/>
                        </a:rPr>
                        <a:t> in de </a:t>
                      </a:r>
                      <a:r>
                        <a:rPr lang="en-US" sz="3499" err="1">
                          <a:solidFill>
                            <a:srgbClr val="365B6D"/>
                          </a:solidFill>
                          <a:latin typeface="Open Sauce"/>
                        </a:rPr>
                        <a:t>aanpak</a:t>
                      </a:r>
                      <a:r>
                        <a:rPr lang="en-US" sz="3499">
                          <a:solidFill>
                            <a:srgbClr val="365B6D"/>
                          </a:solidFill>
                          <a:latin typeface="Open Sauce"/>
                        </a:rPr>
                        <a:t> (</a:t>
                      </a:r>
                      <a:r>
                        <a:rPr lang="en-US" sz="3499" err="1">
                          <a:solidFill>
                            <a:srgbClr val="365B6D"/>
                          </a:solidFill>
                          <a:latin typeface="Open Sauce"/>
                        </a:rPr>
                        <a:t>bijvoorbeeld</a:t>
                      </a:r>
                      <a:r>
                        <a:rPr lang="en-US" sz="3499">
                          <a:solidFill>
                            <a:srgbClr val="365B6D"/>
                          </a:solidFill>
                          <a:latin typeface="Open Sauce"/>
                        </a:rPr>
                        <a:t> van </a:t>
                      </a:r>
                      <a:r>
                        <a:rPr lang="en-US" sz="3499" err="1">
                          <a:solidFill>
                            <a:srgbClr val="365B6D"/>
                          </a:solidFill>
                          <a:latin typeface="Open Sauce"/>
                        </a:rPr>
                        <a:t>een</a:t>
                      </a:r>
                      <a:r>
                        <a:rPr lang="en-US" sz="3499">
                          <a:solidFill>
                            <a:srgbClr val="365B6D"/>
                          </a:solidFill>
                          <a:latin typeface="Open Sauce"/>
                        </a:rPr>
                        <a:t> </a:t>
                      </a:r>
                      <a:r>
                        <a:rPr lang="en-US" sz="3499" err="1">
                          <a:solidFill>
                            <a:srgbClr val="365B6D"/>
                          </a:solidFill>
                          <a:latin typeface="Open Sauce"/>
                        </a:rPr>
                        <a:t>één</a:t>
                      </a:r>
                      <a:r>
                        <a:rPr lang="en-US" sz="3499">
                          <a:solidFill>
                            <a:srgbClr val="365B6D"/>
                          </a:solidFill>
                          <a:latin typeface="Open Sauce"/>
                        </a:rPr>
                        <a:t>-op-</a:t>
                      </a:r>
                      <a:r>
                        <a:rPr lang="en-US" sz="3499" err="1">
                          <a:solidFill>
                            <a:srgbClr val="365B6D"/>
                          </a:solidFill>
                          <a:latin typeface="Open Sauce"/>
                        </a:rPr>
                        <a:t>één</a:t>
                      </a:r>
                      <a:r>
                        <a:rPr lang="en-US" sz="3499">
                          <a:solidFill>
                            <a:srgbClr val="365B6D"/>
                          </a:solidFill>
                          <a:latin typeface="Open Sauce"/>
                        </a:rPr>
                        <a:t> </a:t>
                      </a:r>
                      <a:r>
                        <a:rPr lang="en-US" sz="3499" err="1">
                          <a:solidFill>
                            <a:srgbClr val="365B6D"/>
                          </a:solidFill>
                          <a:latin typeface="Open Sauce"/>
                        </a:rPr>
                        <a:t>gesprek</a:t>
                      </a:r>
                      <a:r>
                        <a:rPr lang="en-US" sz="3499">
                          <a:solidFill>
                            <a:srgbClr val="365B6D"/>
                          </a:solidFill>
                          <a:latin typeface="Open Sauce"/>
                        </a:rPr>
                        <a:t> </a:t>
                      </a:r>
                      <a:r>
                        <a:rPr lang="en-US" sz="3499" err="1">
                          <a:solidFill>
                            <a:srgbClr val="365B6D"/>
                          </a:solidFill>
                          <a:latin typeface="Open Sauce"/>
                        </a:rPr>
                        <a:t>naar</a:t>
                      </a:r>
                      <a:r>
                        <a:rPr lang="en-US" sz="3499">
                          <a:solidFill>
                            <a:srgbClr val="365B6D"/>
                          </a:solidFill>
                          <a:latin typeface="Open Sauce"/>
                        </a:rPr>
                        <a:t> </a:t>
                      </a:r>
                      <a:r>
                        <a:rPr lang="en-US" sz="3499" err="1">
                          <a:solidFill>
                            <a:srgbClr val="365B6D"/>
                          </a:solidFill>
                          <a:latin typeface="Open Sauce"/>
                        </a:rPr>
                        <a:t>een</a:t>
                      </a:r>
                      <a:r>
                        <a:rPr lang="en-US" sz="3499">
                          <a:solidFill>
                            <a:srgbClr val="365B6D"/>
                          </a:solidFill>
                          <a:latin typeface="Open Sauce"/>
                        </a:rPr>
                        <a:t> </a:t>
                      </a:r>
                      <a:r>
                        <a:rPr lang="en-US" sz="3499" err="1">
                          <a:solidFill>
                            <a:srgbClr val="365B6D"/>
                          </a:solidFill>
                          <a:latin typeface="Open Sauce"/>
                        </a:rPr>
                        <a:t>klasdiscussie</a:t>
                      </a:r>
                      <a:r>
                        <a:rPr lang="en-US" sz="3499">
                          <a:solidFill>
                            <a:srgbClr val="365B6D"/>
                          </a:solidFill>
                          <a:latin typeface="Open Sauce"/>
                        </a:rPr>
                        <a:t>)  </a:t>
                      </a:r>
                      <a:endParaRPr lang="en-US" sz="1100"/>
                    </a:p>
                    <a:p>
                      <a:pPr>
                        <a:lnSpc>
                          <a:spcPts val="4899"/>
                        </a:lnSpc>
                      </a:pPr>
                      <a:r>
                        <a:rPr lang="en-US" sz="3499">
                          <a:solidFill>
                            <a:srgbClr val="365B6D"/>
                          </a:solidFill>
                          <a:latin typeface="Open Sauce"/>
                        </a:rPr>
                        <a:t>•Door </a:t>
                      </a:r>
                      <a:r>
                        <a:rPr lang="en-US" sz="3499" err="1">
                          <a:solidFill>
                            <a:srgbClr val="365B6D"/>
                          </a:solidFill>
                          <a:latin typeface="Open Sauce"/>
                        </a:rPr>
                        <a:t>activiteiten</a:t>
                      </a:r>
                      <a:r>
                        <a:rPr lang="en-US" sz="3499">
                          <a:solidFill>
                            <a:srgbClr val="365B6D"/>
                          </a:solidFill>
                          <a:latin typeface="Open Sauce"/>
                        </a:rPr>
                        <a:t> </a:t>
                      </a:r>
                      <a:r>
                        <a:rPr lang="en-US" sz="3499" err="1">
                          <a:solidFill>
                            <a:srgbClr val="365B6D"/>
                          </a:solidFill>
                          <a:latin typeface="Open Sauce"/>
                        </a:rPr>
                        <a:t>af</a:t>
                      </a:r>
                      <a:r>
                        <a:rPr lang="en-US" sz="3499">
                          <a:solidFill>
                            <a:srgbClr val="365B6D"/>
                          </a:solidFill>
                          <a:latin typeface="Open Sauce"/>
                        </a:rPr>
                        <a:t> </a:t>
                      </a:r>
                      <a:r>
                        <a:rPr lang="en-US" sz="3499" err="1">
                          <a:solidFill>
                            <a:srgbClr val="365B6D"/>
                          </a:solidFill>
                          <a:latin typeface="Open Sauce"/>
                        </a:rPr>
                        <a:t>te</a:t>
                      </a:r>
                      <a:r>
                        <a:rPr lang="en-US" sz="3499">
                          <a:solidFill>
                            <a:srgbClr val="365B6D"/>
                          </a:solidFill>
                          <a:latin typeface="Open Sauce"/>
                        </a:rPr>
                        <a:t> </a:t>
                      </a:r>
                      <a:r>
                        <a:rPr lang="en-US" sz="3499" err="1">
                          <a:solidFill>
                            <a:srgbClr val="365B6D"/>
                          </a:solidFill>
                          <a:latin typeface="Open Sauce"/>
                        </a:rPr>
                        <a:t>wisselen</a:t>
                      </a:r>
                      <a:r>
                        <a:rPr lang="en-US" sz="3499">
                          <a:solidFill>
                            <a:srgbClr val="365B6D"/>
                          </a:solidFill>
                          <a:latin typeface="Open Sauce"/>
                        </a:rPr>
                        <a:t> (</a:t>
                      </a:r>
                      <a:r>
                        <a:rPr lang="en-US" sz="3499" err="1">
                          <a:solidFill>
                            <a:srgbClr val="365B6D"/>
                          </a:solidFill>
                          <a:latin typeface="Open Sauce"/>
                        </a:rPr>
                        <a:t>bijvoorbeeld</a:t>
                      </a:r>
                      <a:r>
                        <a:rPr lang="en-US" sz="3499">
                          <a:solidFill>
                            <a:srgbClr val="365B6D"/>
                          </a:solidFill>
                          <a:latin typeface="Open Sauce"/>
                        </a:rPr>
                        <a:t> van </a:t>
                      </a:r>
                      <a:r>
                        <a:rPr lang="en-US" sz="3499" err="1">
                          <a:solidFill>
                            <a:srgbClr val="365B6D"/>
                          </a:solidFill>
                          <a:latin typeface="Open Sauce"/>
                        </a:rPr>
                        <a:t>zelfstandig</a:t>
                      </a:r>
                      <a:r>
                        <a:rPr lang="en-US" sz="3499">
                          <a:solidFill>
                            <a:srgbClr val="365B6D"/>
                          </a:solidFill>
                          <a:latin typeface="Open Sauce"/>
                        </a:rPr>
                        <a:t> </a:t>
                      </a:r>
                      <a:r>
                        <a:rPr lang="en-US" sz="3499" err="1">
                          <a:solidFill>
                            <a:srgbClr val="365B6D"/>
                          </a:solidFill>
                          <a:latin typeface="Open Sauce"/>
                        </a:rPr>
                        <a:t>werk</a:t>
                      </a:r>
                      <a:r>
                        <a:rPr lang="en-US" sz="3499">
                          <a:solidFill>
                            <a:srgbClr val="365B6D"/>
                          </a:solidFill>
                          <a:latin typeface="Open Sauce"/>
                        </a:rPr>
                        <a:t> </a:t>
                      </a:r>
                      <a:r>
                        <a:rPr lang="en-US" sz="3499" err="1">
                          <a:solidFill>
                            <a:srgbClr val="365B6D"/>
                          </a:solidFill>
                          <a:latin typeface="Open Sauce"/>
                        </a:rPr>
                        <a:t>naar</a:t>
                      </a:r>
                      <a:r>
                        <a:rPr lang="en-US" sz="3499">
                          <a:solidFill>
                            <a:srgbClr val="365B6D"/>
                          </a:solidFill>
                          <a:latin typeface="Open Sauce"/>
                        </a:rPr>
                        <a:t> </a:t>
                      </a:r>
                      <a:r>
                        <a:rPr lang="en-US" sz="3499" err="1">
                          <a:solidFill>
                            <a:srgbClr val="365B6D"/>
                          </a:solidFill>
                          <a:latin typeface="Open Sauce"/>
                        </a:rPr>
                        <a:t>een</a:t>
                      </a:r>
                      <a:r>
                        <a:rPr lang="en-US" sz="3499">
                          <a:solidFill>
                            <a:srgbClr val="365B6D"/>
                          </a:solidFill>
                          <a:latin typeface="Open Sauce"/>
                        </a:rPr>
                        <a:t> </a:t>
                      </a:r>
                      <a:r>
                        <a:rPr lang="en-US" sz="3499" err="1">
                          <a:solidFill>
                            <a:srgbClr val="365B6D"/>
                          </a:solidFill>
                          <a:latin typeface="Open Sauce"/>
                        </a:rPr>
                        <a:t>klasgesprek</a:t>
                      </a:r>
                      <a:r>
                        <a:rPr lang="en-US" sz="3499">
                          <a:solidFill>
                            <a:srgbClr val="365B6D"/>
                          </a:solidFill>
                          <a:latin typeface="Open Sauce"/>
                        </a:rPr>
                        <a:t>) </a:t>
                      </a:r>
                    </a:p>
                  </a:txBody>
                  <a:tcPr marL="190500" marR="190500" marT="190500" marB="190500" anchor="ctr">
                    <a:lnL w="28575" cap="flat" cmpd="sng" algn="ctr">
                      <a:solidFill>
                        <a:srgbClr val="289DD2"/>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graphicFrame>
        <p:nvGraphicFramePr>
          <p:cNvPr id="6" name="Table 6"/>
          <p:cNvGraphicFramePr>
            <a:graphicFrameLocks noGrp="1"/>
          </p:cNvGraphicFramePr>
          <p:nvPr>
            <p:extLst>
              <p:ext uri="{D42A27DB-BD31-4B8C-83A1-F6EECF244321}">
                <p14:modId xmlns:p14="http://schemas.microsoft.com/office/powerpoint/2010/main" val="2900165940"/>
              </p:ext>
            </p:extLst>
          </p:nvPr>
        </p:nvGraphicFramePr>
        <p:xfrm>
          <a:off x="9084891" y="2161877"/>
          <a:ext cx="8592398" cy="3438635"/>
        </p:xfrm>
        <a:graphic>
          <a:graphicData uri="http://schemas.openxmlformats.org/drawingml/2006/table">
            <a:tbl>
              <a:tblPr/>
              <a:tblGrid>
                <a:gridCol w="8592398">
                  <a:extLst>
                    <a:ext uri="{9D8B030D-6E8A-4147-A177-3AD203B41FA5}">
                      <a16:colId xmlns:a16="http://schemas.microsoft.com/office/drawing/2014/main" val="20000"/>
                    </a:ext>
                  </a:extLst>
                </a:gridCol>
              </a:tblGrid>
              <a:tr h="2458668">
                <a:tc>
                  <a:txBody>
                    <a:bodyPr/>
                    <a:lstStyle/>
                    <a:p>
                      <a:pPr algn="ctr">
                        <a:lnSpc>
                          <a:spcPts val="5319"/>
                        </a:lnSpc>
                        <a:defRPr/>
                      </a:pPr>
                      <a:r>
                        <a:rPr lang="en-US" sz="3799" err="1">
                          <a:solidFill>
                            <a:srgbClr val="F7F7F7"/>
                          </a:solidFill>
                          <a:latin typeface="Poppins Bold"/>
                        </a:rPr>
                        <a:t>Zorgt</a:t>
                      </a:r>
                      <a:r>
                        <a:rPr lang="en-US" sz="3799">
                          <a:solidFill>
                            <a:srgbClr val="F7F7F7"/>
                          </a:solidFill>
                          <a:latin typeface="Poppins Bold"/>
                        </a:rPr>
                        <a:t> </a:t>
                      </a:r>
                      <a:r>
                        <a:rPr lang="en-US" sz="3799" err="1">
                          <a:solidFill>
                            <a:srgbClr val="F7F7F7"/>
                          </a:solidFill>
                          <a:latin typeface="Poppins Bold"/>
                        </a:rPr>
                        <a:t>ervoor</a:t>
                      </a:r>
                      <a:r>
                        <a:rPr lang="en-US" sz="3799">
                          <a:solidFill>
                            <a:srgbClr val="F7F7F7"/>
                          </a:solidFill>
                          <a:latin typeface="Poppins Bold"/>
                        </a:rPr>
                        <a:t> </a:t>
                      </a:r>
                      <a:r>
                        <a:rPr lang="en-US" sz="3799" err="1">
                          <a:solidFill>
                            <a:srgbClr val="F7F7F7"/>
                          </a:solidFill>
                          <a:latin typeface="Poppins Bold"/>
                        </a:rPr>
                        <a:t>dat</a:t>
                      </a:r>
                      <a:r>
                        <a:rPr lang="en-US" sz="3799">
                          <a:solidFill>
                            <a:srgbClr val="F7F7F7"/>
                          </a:solidFill>
                          <a:latin typeface="Poppins Bold"/>
                        </a:rPr>
                        <a:t> </a:t>
                      </a:r>
                      <a:r>
                        <a:rPr lang="en-US" sz="3799" err="1">
                          <a:solidFill>
                            <a:srgbClr val="F7F7F7"/>
                          </a:solidFill>
                          <a:latin typeface="Poppins Bold"/>
                        </a:rPr>
                        <a:t>elke</a:t>
                      </a:r>
                      <a:r>
                        <a:rPr lang="en-US" sz="3799">
                          <a:solidFill>
                            <a:srgbClr val="F7F7F7"/>
                          </a:solidFill>
                          <a:latin typeface="Poppins Bold"/>
                        </a:rPr>
                        <a:t> </a:t>
                      </a:r>
                      <a:r>
                        <a:rPr lang="en-US" sz="3799" err="1">
                          <a:solidFill>
                            <a:srgbClr val="F7F7F7"/>
                          </a:solidFill>
                          <a:latin typeface="Poppins Bold"/>
                        </a:rPr>
                        <a:t>leerling</a:t>
                      </a:r>
                      <a:r>
                        <a:rPr lang="en-US" sz="3799">
                          <a:solidFill>
                            <a:srgbClr val="F7F7F7"/>
                          </a:solidFill>
                          <a:latin typeface="Poppins Bold"/>
                        </a:rPr>
                        <a:t> op </a:t>
                      </a:r>
                      <a:r>
                        <a:rPr lang="en-US" sz="3799" err="1">
                          <a:solidFill>
                            <a:srgbClr val="F7F7F7"/>
                          </a:solidFill>
                          <a:latin typeface="Poppins Bold"/>
                        </a:rPr>
                        <a:t>een</a:t>
                      </a:r>
                      <a:r>
                        <a:rPr lang="en-US" sz="3799">
                          <a:solidFill>
                            <a:srgbClr val="F7F7F7"/>
                          </a:solidFill>
                          <a:latin typeface="Poppins Bold"/>
                        </a:rPr>
                        <a:t> </a:t>
                      </a:r>
                      <a:r>
                        <a:rPr lang="en-US" sz="3799" err="1">
                          <a:solidFill>
                            <a:srgbClr val="F7F7F7"/>
                          </a:solidFill>
                          <a:latin typeface="Poppins Bold"/>
                        </a:rPr>
                        <a:t>actieve</a:t>
                      </a:r>
                      <a:r>
                        <a:rPr lang="en-US" sz="3799">
                          <a:solidFill>
                            <a:srgbClr val="F7F7F7"/>
                          </a:solidFill>
                          <a:latin typeface="Poppins Bold"/>
                        </a:rPr>
                        <a:t> </a:t>
                      </a:r>
                      <a:r>
                        <a:rPr lang="en-US" sz="3799" err="1">
                          <a:solidFill>
                            <a:srgbClr val="F7F7F7"/>
                          </a:solidFill>
                          <a:latin typeface="Poppins Bold"/>
                        </a:rPr>
                        <a:t>en</a:t>
                      </a:r>
                      <a:r>
                        <a:rPr lang="en-US" sz="3799">
                          <a:solidFill>
                            <a:srgbClr val="F7F7F7"/>
                          </a:solidFill>
                          <a:latin typeface="Poppins Bold"/>
                        </a:rPr>
                        <a:t> </a:t>
                      </a:r>
                      <a:r>
                        <a:rPr lang="en-US" sz="3799" err="1">
                          <a:solidFill>
                            <a:srgbClr val="F7F7F7"/>
                          </a:solidFill>
                          <a:latin typeface="Poppins Bold"/>
                        </a:rPr>
                        <a:t>betrokken</a:t>
                      </a:r>
                      <a:r>
                        <a:rPr lang="en-US" sz="3799">
                          <a:solidFill>
                            <a:srgbClr val="F7F7F7"/>
                          </a:solidFill>
                          <a:latin typeface="Poppins Bold"/>
                        </a:rPr>
                        <a:t> </a:t>
                      </a:r>
                      <a:r>
                        <a:rPr lang="en-US" sz="3799" err="1">
                          <a:solidFill>
                            <a:srgbClr val="F7F7F7"/>
                          </a:solidFill>
                          <a:latin typeface="Poppins Bold"/>
                        </a:rPr>
                        <a:t>manier</a:t>
                      </a:r>
                      <a:r>
                        <a:rPr lang="en-US" sz="3799">
                          <a:solidFill>
                            <a:srgbClr val="F7F7F7"/>
                          </a:solidFill>
                          <a:latin typeface="Poppins Bold"/>
                        </a:rPr>
                        <a:t> </a:t>
                      </a:r>
                      <a:r>
                        <a:rPr lang="en-US" sz="3799" err="1">
                          <a:solidFill>
                            <a:srgbClr val="F7F7F7"/>
                          </a:solidFill>
                          <a:latin typeface="Poppins Bold"/>
                        </a:rPr>
                        <a:t>aan</a:t>
                      </a:r>
                      <a:r>
                        <a:rPr lang="en-US" sz="3799">
                          <a:solidFill>
                            <a:srgbClr val="F7F7F7"/>
                          </a:solidFill>
                          <a:latin typeface="Poppins Bold"/>
                        </a:rPr>
                        <a:t> het </a:t>
                      </a:r>
                      <a:r>
                        <a:rPr lang="en-US" sz="3799" err="1">
                          <a:solidFill>
                            <a:srgbClr val="F7F7F7"/>
                          </a:solidFill>
                          <a:latin typeface="Poppins Bold"/>
                        </a:rPr>
                        <a:t>leren</a:t>
                      </a:r>
                      <a:r>
                        <a:rPr lang="en-US" sz="3799">
                          <a:solidFill>
                            <a:srgbClr val="F7F7F7"/>
                          </a:solidFill>
                          <a:latin typeface="Poppins Bold"/>
                        </a:rPr>
                        <a:t> is</a:t>
                      </a:r>
                      <a:endParaRPr lang="en-US" sz="110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02AAB4"/>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r h="979967">
                <a:tc>
                  <a:txBody>
                    <a:bodyPr/>
                    <a:lstStyle/>
                    <a:p>
                      <a:pPr algn="ctr">
                        <a:lnSpc>
                          <a:spcPts val="4899"/>
                        </a:lnSpc>
                        <a:defRPr/>
                      </a:pPr>
                      <a:r>
                        <a:rPr lang="en-US" sz="3499" err="1">
                          <a:solidFill>
                            <a:srgbClr val="365B6D"/>
                          </a:solidFill>
                          <a:latin typeface="Open Sauce"/>
                        </a:rPr>
                        <a:t>Houdt</a:t>
                      </a:r>
                      <a:r>
                        <a:rPr lang="en-US" sz="3499">
                          <a:solidFill>
                            <a:srgbClr val="365B6D"/>
                          </a:solidFill>
                          <a:latin typeface="Open Sauce"/>
                        </a:rPr>
                        <a:t> de </a:t>
                      </a:r>
                      <a:r>
                        <a:rPr lang="en-US" sz="3499" err="1">
                          <a:solidFill>
                            <a:srgbClr val="365B6D"/>
                          </a:solidFill>
                          <a:latin typeface="Open Sauce"/>
                        </a:rPr>
                        <a:t>leerlingen</a:t>
                      </a:r>
                      <a:r>
                        <a:rPr lang="en-US" sz="3499">
                          <a:solidFill>
                            <a:srgbClr val="365B6D"/>
                          </a:solidFill>
                          <a:latin typeface="Open Sauce"/>
                        </a:rPr>
                        <a:t> </a:t>
                      </a:r>
                      <a:r>
                        <a:rPr lang="en-US" sz="3499" err="1">
                          <a:solidFill>
                            <a:srgbClr val="365B6D"/>
                          </a:solidFill>
                          <a:latin typeface="Open Sauce"/>
                        </a:rPr>
                        <a:t>actief</a:t>
                      </a:r>
                      <a:r>
                        <a:rPr lang="en-US" sz="3499">
                          <a:solidFill>
                            <a:srgbClr val="365B6D"/>
                          </a:solidFill>
                          <a:latin typeface="Open Sauce"/>
                        </a:rPr>
                        <a:t> </a:t>
                      </a:r>
                      <a:r>
                        <a:rPr lang="en-US" sz="3499" err="1">
                          <a:solidFill>
                            <a:srgbClr val="365B6D"/>
                          </a:solidFill>
                          <a:latin typeface="Open Sauce"/>
                        </a:rPr>
                        <a:t>bij</a:t>
                      </a:r>
                      <a:r>
                        <a:rPr lang="en-US" sz="3499">
                          <a:solidFill>
                            <a:srgbClr val="365B6D"/>
                          </a:solidFill>
                          <a:latin typeface="Open Sauce"/>
                        </a:rPr>
                        <a:t> de les</a:t>
                      </a:r>
                      <a:endParaRPr lang="en-US" sz="1100"/>
                    </a:p>
                  </a:txBody>
                  <a:tcPr marL="190500" marR="190500" marT="190500" marB="190500" anchor="ctr">
                    <a:lnL w="28575" cap="flat" cmpd="sng" algn="ctr">
                      <a:solidFill>
                        <a:srgbClr val="02AAB4"/>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02AAB4"/>
                      </a:solidFill>
                      <a:prstDash val="solid"/>
                      <a:round/>
                      <a:headEnd type="none" w="med" len="med"/>
                      <a:tailEnd type="none" w="med" len="med"/>
                    </a:lnT>
                    <a:lnB w="28575" cap="flat" cmpd="sng" algn="ctr">
                      <a:solidFill>
                        <a:srgbClr val="02AAB4"/>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grpSp>
        <p:nvGrpSpPr>
          <p:cNvPr id="7" name="Group 7"/>
          <p:cNvGrpSpPr/>
          <p:nvPr/>
        </p:nvGrpSpPr>
        <p:grpSpPr>
          <a:xfrm>
            <a:off x="2386020" y="257175"/>
            <a:ext cx="14045055" cy="1543050"/>
            <a:chOff x="0" y="0"/>
            <a:chExt cx="3699109" cy="406400"/>
          </a:xfrm>
        </p:grpSpPr>
        <p:sp>
          <p:nvSpPr>
            <p:cNvPr id="8" name="Freeform 8"/>
            <p:cNvSpPr/>
            <p:nvPr/>
          </p:nvSpPr>
          <p:spPr>
            <a:xfrm>
              <a:off x="0" y="0"/>
              <a:ext cx="3699109" cy="406400"/>
            </a:xfrm>
            <a:custGeom>
              <a:avLst/>
              <a:gdLst/>
              <a:ahLst/>
              <a:cxnLst/>
              <a:rect l="l" t="t" r="r" b="b"/>
              <a:pathLst>
                <a:path w="3699109" h="406400">
                  <a:moveTo>
                    <a:pt x="3699109" y="0"/>
                  </a:moveTo>
                  <a:lnTo>
                    <a:pt x="0" y="0"/>
                  </a:lnTo>
                  <a:lnTo>
                    <a:pt x="101600" y="203200"/>
                  </a:lnTo>
                  <a:lnTo>
                    <a:pt x="0" y="406400"/>
                  </a:lnTo>
                  <a:lnTo>
                    <a:pt x="3699109" y="406400"/>
                  </a:lnTo>
                  <a:lnTo>
                    <a:pt x="3597509" y="203200"/>
                  </a:lnTo>
                  <a:lnTo>
                    <a:pt x="3699109" y="0"/>
                  </a:lnTo>
                  <a:close/>
                </a:path>
              </a:pathLst>
            </a:custGeom>
            <a:solidFill>
              <a:srgbClr val="036565"/>
            </a:solidFill>
          </p:spPr>
          <p:txBody>
            <a:bodyPr/>
            <a:lstStyle/>
            <a:p>
              <a:endParaRPr lang="nl-BE"/>
            </a:p>
          </p:txBody>
        </p:sp>
        <p:sp>
          <p:nvSpPr>
            <p:cNvPr id="9" name="TextBox 9"/>
            <p:cNvSpPr txBox="1"/>
            <p:nvPr/>
          </p:nvSpPr>
          <p:spPr>
            <a:xfrm>
              <a:off x="88900" y="-95250"/>
              <a:ext cx="3521309" cy="501650"/>
            </a:xfrm>
            <a:prstGeom prst="rect">
              <a:avLst/>
            </a:prstGeom>
          </p:spPr>
          <p:txBody>
            <a:bodyPr lIns="50800" tIns="50800" rIns="50800" bIns="50800" rtlCol="0" anchor="ctr"/>
            <a:lstStyle/>
            <a:p>
              <a:pPr algn="ctr">
                <a:lnSpc>
                  <a:spcPts val="6439"/>
                </a:lnSpc>
              </a:pPr>
              <a:r>
                <a:rPr lang="en-US" sz="4599">
                  <a:solidFill>
                    <a:srgbClr val="E0EDED"/>
                  </a:solidFill>
                  <a:latin typeface="Open Sauce"/>
                </a:rPr>
                <a:t>Klasmanagement - klasorganisatie</a:t>
              </a:r>
            </a:p>
          </p:txBody>
        </p:sp>
      </p:grpSp>
      <p:graphicFrame>
        <p:nvGraphicFramePr>
          <p:cNvPr id="10" name="Table 10"/>
          <p:cNvGraphicFramePr>
            <a:graphicFrameLocks noGrp="1"/>
          </p:cNvGraphicFramePr>
          <p:nvPr>
            <p:extLst>
              <p:ext uri="{D42A27DB-BD31-4B8C-83A1-F6EECF244321}">
                <p14:modId xmlns:p14="http://schemas.microsoft.com/office/powerpoint/2010/main" val="2629118734"/>
              </p:ext>
            </p:extLst>
          </p:nvPr>
        </p:nvGraphicFramePr>
        <p:xfrm>
          <a:off x="9160933" y="6485256"/>
          <a:ext cx="8516356" cy="3410879"/>
        </p:xfrm>
        <a:graphic>
          <a:graphicData uri="http://schemas.openxmlformats.org/drawingml/2006/table">
            <a:tbl>
              <a:tblPr/>
              <a:tblGrid>
                <a:gridCol w="8516356">
                  <a:extLst>
                    <a:ext uri="{9D8B030D-6E8A-4147-A177-3AD203B41FA5}">
                      <a16:colId xmlns:a16="http://schemas.microsoft.com/office/drawing/2014/main" val="20000"/>
                    </a:ext>
                  </a:extLst>
                </a:gridCol>
              </a:tblGrid>
              <a:tr h="1826808">
                <a:tc>
                  <a:txBody>
                    <a:bodyPr/>
                    <a:lstStyle/>
                    <a:p>
                      <a:pPr algn="ctr">
                        <a:lnSpc>
                          <a:spcPts val="5319"/>
                        </a:lnSpc>
                        <a:defRPr/>
                      </a:pPr>
                      <a:r>
                        <a:rPr lang="en-US" sz="3799" err="1">
                          <a:solidFill>
                            <a:srgbClr val="F7F7F7"/>
                          </a:solidFill>
                          <a:latin typeface="Poppins Bold"/>
                        </a:rPr>
                        <a:t>Houdt</a:t>
                      </a:r>
                      <a:r>
                        <a:rPr lang="en-US" sz="3799">
                          <a:solidFill>
                            <a:srgbClr val="F7F7F7"/>
                          </a:solidFill>
                          <a:latin typeface="Poppins Bold"/>
                        </a:rPr>
                        <a:t> </a:t>
                      </a:r>
                      <a:r>
                        <a:rPr lang="en-US" sz="3799" err="1">
                          <a:solidFill>
                            <a:srgbClr val="F7F7F7"/>
                          </a:solidFill>
                          <a:latin typeface="Poppins Bold"/>
                        </a:rPr>
                        <a:t>rekening</a:t>
                      </a:r>
                      <a:r>
                        <a:rPr lang="en-US" sz="3799">
                          <a:solidFill>
                            <a:srgbClr val="F7F7F7"/>
                          </a:solidFill>
                          <a:latin typeface="Poppins Bold"/>
                        </a:rPr>
                        <a:t> met </a:t>
                      </a:r>
                      <a:r>
                        <a:rPr lang="en-US" sz="3799" err="1">
                          <a:solidFill>
                            <a:srgbClr val="F7F7F7"/>
                          </a:solidFill>
                          <a:latin typeface="Poppins Bold"/>
                        </a:rPr>
                        <a:t>voorgaande</a:t>
                      </a:r>
                      <a:r>
                        <a:rPr lang="en-US" sz="3799">
                          <a:solidFill>
                            <a:srgbClr val="F7F7F7"/>
                          </a:solidFill>
                          <a:latin typeface="Poppins Bold"/>
                        </a:rPr>
                        <a:t> </a:t>
                      </a:r>
                      <a:r>
                        <a:rPr lang="en-US" sz="3799" err="1">
                          <a:solidFill>
                            <a:srgbClr val="F7F7F7"/>
                          </a:solidFill>
                          <a:latin typeface="Poppins Bold"/>
                        </a:rPr>
                        <a:t>leservaringen</a:t>
                      </a:r>
                      <a:endParaRPr lang="en-US" sz="110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02AAB4"/>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r h="1532441">
                <a:tc>
                  <a:txBody>
                    <a:bodyPr/>
                    <a:lstStyle/>
                    <a:p>
                      <a:pPr algn="ctr">
                        <a:lnSpc>
                          <a:spcPts val="4899"/>
                        </a:lnSpc>
                        <a:defRPr/>
                      </a:pPr>
                      <a:r>
                        <a:rPr lang="en-US" sz="3499">
                          <a:solidFill>
                            <a:srgbClr val="365B6D"/>
                          </a:solidFill>
                          <a:latin typeface="Open Sauce"/>
                        </a:rPr>
                        <a:t>Sluit </a:t>
                      </a:r>
                      <a:r>
                        <a:rPr lang="en-US" sz="3499" err="1">
                          <a:solidFill>
                            <a:srgbClr val="365B6D"/>
                          </a:solidFill>
                          <a:latin typeface="Open Sauce"/>
                        </a:rPr>
                        <a:t>aan</a:t>
                      </a:r>
                      <a:r>
                        <a:rPr lang="en-US" sz="3499">
                          <a:solidFill>
                            <a:srgbClr val="365B6D"/>
                          </a:solidFill>
                          <a:latin typeface="Open Sauce"/>
                        </a:rPr>
                        <a:t> </a:t>
                      </a:r>
                      <a:r>
                        <a:rPr lang="en-US" sz="3499" err="1">
                          <a:solidFill>
                            <a:srgbClr val="365B6D"/>
                          </a:solidFill>
                          <a:latin typeface="Open Sauce"/>
                        </a:rPr>
                        <a:t>bij</a:t>
                      </a:r>
                      <a:r>
                        <a:rPr lang="en-US" sz="3499">
                          <a:solidFill>
                            <a:srgbClr val="365B6D"/>
                          </a:solidFill>
                          <a:latin typeface="Open Sauce"/>
                        </a:rPr>
                        <a:t> de </a:t>
                      </a:r>
                      <a:r>
                        <a:rPr lang="en-US" sz="3499" err="1">
                          <a:solidFill>
                            <a:srgbClr val="365B6D"/>
                          </a:solidFill>
                          <a:latin typeface="Open Sauce"/>
                        </a:rPr>
                        <a:t>voorkennis</a:t>
                      </a:r>
                      <a:r>
                        <a:rPr lang="en-US" sz="3499">
                          <a:solidFill>
                            <a:srgbClr val="365B6D"/>
                          </a:solidFill>
                          <a:latin typeface="Open Sauce"/>
                        </a:rPr>
                        <a:t> van </a:t>
                      </a:r>
                      <a:r>
                        <a:rPr lang="en-US" sz="3499" err="1">
                          <a:solidFill>
                            <a:srgbClr val="365B6D"/>
                          </a:solidFill>
                          <a:latin typeface="Open Sauce"/>
                        </a:rPr>
                        <a:t>leerlingen</a:t>
                      </a:r>
                      <a:r>
                        <a:rPr lang="en-US" sz="3499">
                          <a:solidFill>
                            <a:srgbClr val="365B6D"/>
                          </a:solidFill>
                          <a:latin typeface="Open Sauce"/>
                        </a:rPr>
                        <a:t> </a:t>
                      </a:r>
                      <a:r>
                        <a:rPr lang="en-US" sz="3499" err="1">
                          <a:solidFill>
                            <a:srgbClr val="365B6D"/>
                          </a:solidFill>
                          <a:latin typeface="Open Sauce"/>
                        </a:rPr>
                        <a:t>en</a:t>
                      </a:r>
                      <a:r>
                        <a:rPr lang="en-US" sz="3499">
                          <a:solidFill>
                            <a:srgbClr val="365B6D"/>
                          </a:solidFill>
                          <a:latin typeface="Open Sauce"/>
                        </a:rPr>
                        <a:t> </a:t>
                      </a:r>
                      <a:r>
                        <a:rPr lang="en-US" sz="3499" err="1">
                          <a:solidFill>
                            <a:srgbClr val="365B6D"/>
                          </a:solidFill>
                          <a:latin typeface="Open Sauce"/>
                        </a:rPr>
                        <a:t>activeert</a:t>
                      </a:r>
                      <a:r>
                        <a:rPr lang="en-US" sz="3499">
                          <a:solidFill>
                            <a:srgbClr val="365B6D"/>
                          </a:solidFill>
                          <a:latin typeface="Open Sauce"/>
                        </a:rPr>
                        <a:t> </a:t>
                      </a:r>
                      <a:r>
                        <a:rPr lang="en-US" sz="3499" err="1">
                          <a:solidFill>
                            <a:srgbClr val="365B6D"/>
                          </a:solidFill>
                          <a:latin typeface="Open Sauce"/>
                        </a:rPr>
                        <a:t>deze</a:t>
                      </a:r>
                      <a:endParaRPr lang="en-US" sz="1100"/>
                    </a:p>
                  </a:txBody>
                  <a:tcPr marL="190500" marR="190500" marT="190500" marB="190500" anchor="ctr">
                    <a:lnL w="28575" cap="flat" cmpd="sng" algn="ctr">
                      <a:solidFill>
                        <a:srgbClr val="02AAB4"/>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02AAB4"/>
                      </a:solidFill>
                      <a:prstDash val="solid"/>
                      <a:round/>
                      <a:headEnd type="none" w="med" len="med"/>
                      <a:tailEnd type="none" w="med" len="med"/>
                    </a:lnT>
                    <a:lnB w="28575" cap="flat" cmpd="sng" algn="ctr">
                      <a:solidFill>
                        <a:srgbClr val="02AAB4"/>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pic>
        <p:nvPicPr>
          <p:cNvPr id="24" name="Audio 23">
            <a:hlinkClick r:id="" action="ppaction://media"/>
            <a:extLst>
              <a:ext uri="{FF2B5EF4-FFF2-40B4-BE49-F238E27FC236}">
                <a16:creationId xmlns:a16="http://schemas.microsoft.com/office/drawing/2014/main" id="{865F2A0A-E963-8658-AF17-C6607BB199A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950"/>
    </mc:Choice>
    <mc:Fallback>
      <p:transition spd="slow" advTm="19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11083024" y="-4748625"/>
            <a:ext cx="10170480" cy="101704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sp>
        <p:nvSpPr>
          <p:cNvPr id="4" name="Freeform 4"/>
          <p:cNvSpPr/>
          <p:nvPr/>
        </p:nvSpPr>
        <p:spPr>
          <a:xfrm>
            <a:off x="-1748701" y="5421854"/>
            <a:ext cx="10471590" cy="5235795"/>
          </a:xfrm>
          <a:custGeom>
            <a:avLst/>
            <a:gdLst/>
            <a:ahLst/>
            <a:cxnLst/>
            <a:rect l="l" t="t" r="r" b="b"/>
            <a:pathLst>
              <a:path w="10471590" h="5235795">
                <a:moveTo>
                  <a:pt x="0" y="0"/>
                </a:moveTo>
                <a:lnTo>
                  <a:pt x="10471589" y="0"/>
                </a:lnTo>
                <a:lnTo>
                  <a:pt x="10471589" y="5235795"/>
                </a:lnTo>
                <a:lnTo>
                  <a:pt x="0" y="5235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graphicFrame>
        <p:nvGraphicFramePr>
          <p:cNvPr id="5" name="Table 5"/>
          <p:cNvGraphicFramePr>
            <a:graphicFrameLocks noGrp="1"/>
          </p:cNvGraphicFramePr>
          <p:nvPr/>
        </p:nvGraphicFramePr>
        <p:xfrm>
          <a:off x="347030" y="3106687"/>
          <a:ext cx="17593939" cy="5608872"/>
        </p:xfrm>
        <a:graphic>
          <a:graphicData uri="http://schemas.openxmlformats.org/drawingml/2006/table">
            <a:tbl>
              <a:tblPr/>
              <a:tblGrid>
                <a:gridCol w="17593939">
                  <a:extLst>
                    <a:ext uri="{9D8B030D-6E8A-4147-A177-3AD203B41FA5}">
                      <a16:colId xmlns:a16="http://schemas.microsoft.com/office/drawing/2014/main" val="20000"/>
                    </a:ext>
                  </a:extLst>
                </a:gridCol>
              </a:tblGrid>
              <a:tr h="5608872">
                <a:tc>
                  <a:txBody>
                    <a:bodyPr/>
                    <a:lstStyle/>
                    <a:p>
                      <a:pPr algn="l">
                        <a:lnSpc>
                          <a:spcPts val="5039"/>
                        </a:lnSpc>
                        <a:defRPr/>
                      </a:pPr>
                      <a:r>
                        <a:rPr lang="en-US" sz="3599">
                          <a:solidFill>
                            <a:srgbClr val="365B6D"/>
                          </a:solidFill>
                          <a:latin typeface="Open Sauce"/>
                        </a:rPr>
                        <a:t>•Het </a:t>
                      </a:r>
                      <a:r>
                        <a:rPr lang="en-US" sz="3599" err="1">
                          <a:solidFill>
                            <a:srgbClr val="365B6D"/>
                          </a:solidFill>
                          <a:latin typeface="Open Sauce"/>
                        </a:rPr>
                        <a:t>binnenkomen</a:t>
                      </a:r>
                      <a:r>
                        <a:rPr lang="en-US" sz="3599">
                          <a:solidFill>
                            <a:srgbClr val="365B6D"/>
                          </a:solidFill>
                          <a:latin typeface="Open Sauce"/>
                        </a:rPr>
                        <a:t> </a:t>
                      </a:r>
                      <a:r>
                        <a:rPr lang="en-US" sz="3599" err="1">
                          <a:solidFill>
                            <a:srgbClr val="365B6D"/>
                          </a:solidFill>
                          <a:latin typeface="Open Sauce"/>
                        </a:rPr>
                        <a:t>en</a:t>
                      </a:r>
                      <a:r>
                        <a:rPr lang="en-US" sz="3599">
                          <a:solidFill>
                            <a:srgbClr val="365B6D"/>
                          </a:solidFill>
                          <a:latin typeface="Open Sauce"/>
                        </a:rPr>
                        <a:t> </a:t>
                      </a:r>
                      <a:r>
                        <a:rPr lang="en-US" sz="3599" err="1">
                          <a:solidFill>
                            <a:srgbClr val="365B6D"/>
                          </a:solidFill>
                          <a:latin typeface="Open Sauce"/>
                        </a:rPr>
                        <a:t>verlaten</a:t>
                      </a:r>
                      <a:r>
                        <a:rPr lang="en-US" sz="3599">
                          <a:solidFill>
                            <a:srgbClr val="365B6D"/>
                          </a:solidFill>
                          <a:latin typeface="Open Sauce"/>
                        </a:rPr>
                        <a:t> van de </a:t>
                      </a:r>
                      <a:r>
                        <a:rPr lang="en-US" sz="3599" err="1">
                          <a:solidFill>
                            <a:srgbClr val="365B6D"/>
                          </a:solidFill>
                          <a:latin typeface="Open Sauce"/>
                        </a:rPr>
                        <a:t>klas</a:t>
                      </a:r>
                      <a:r>
                        <a:rPr lang="en-US" sz="3599">
                          <a:solidFill>
                            <a:srgbClr val="365B6D"/>
                          </a:solidFill>
                          <a:latin typeface="Open Sauce"/>
                        </a:rPr>
                        <a:t> (</a:t>
                      </a:r>
                      <a:r>
                        <a:rPr lang="en-US" sz="3599" err="1">
                          <a:solidFill>
                            <a:srgbClr val="365B6D"/>
                          </a:solidFill>
                          <a:latin typeface="Open Sauce"/>
                        </a:rPr>
                        <a:t>drempel</a:t>
                      </a:r>
                      <a:r>
                        <a:rPr lang="en-US" sz="3599">
                          <a:solidFill>
                            <a:srgbClr val="365B6D"/>
                          </a:solidFill>
                          <a:latin typeface="Open Sauce"/>
                        </a:rPr>
                        <a:t>)</a:t>
                      </a:r>
                      <a:endParaRPr lang="en-US" sz="1100"/>
                    </a:p>
                    <a:p>
                      <a:pPr>
                        <a:lnSpc>
                          <a:spcPts val="5039"/>
                        </a:lnSpc>
                      </a:pPr>
                      <a:r>
                        <a:rPr lang="en-US" sz="3599">
                          <a:solidFill>
                            <a:srgbClr val="365B6D"/>
                          </a:solidFill>
                          <a:latin typeface="Open Sauce"/>
                        </a:rPr>
                        <a:t>•Het </a:t>
                      </a:r>
                      <a:r>
                        <a:rPr lang="en-US" sz="3599" err="1">
                          <a:solidFill>
                            <a:srgbClr val="365B6D"/>
                          </a:solidFill>
                          <a:latin typeface="Open Sauce"/>
                        </a:rPr>
                        <a:t>gebruik</a:t>
                      </a:r>
                      <a:r>
                        <a:rPr lang="en-US" sz="3599">
                          <a:solidFill>
                            <a:srgbClr val="365B6D"/>
                          </a:solidFill>
                          <a:latin typeface="Open Sauce"/>
                        </a:rPr>
                        <a:t> van </a:t>
                      </a:r>
                      <a:r>
                        <a:rPr lang="en-US" sz="3599" err="1">
                          <a:solidFill>
                            <a:srgbClr val="365B6D"/>
                          </a:solidFill>
                          <a:latin typeface="Open Sauce"/>
                        </a:rPr>
                        <a:t>hoeken</a:t>
                      </a:r>
                      <a:r>
                        <a:rPr lang="en-US" sz="3599">
                          <a:solidFill>
                            <a:srgbClr val="365B6D"/>
                          </a:solidFill>
                          <a:latin typeface="Open Sauce"/>
                        </a:rPr>
                        <a:t> in de </a:t>
                      </a:r>
                      <a:r>
                        <a:rPr lang="en-US" sz="3599" err="1">
                          <a:solidFill>
                            <a:srgbClr val="365B6D"/>
                          </a:solidFill>
                          <a:latin typeface="Open Sauce"/>
                        </a:rPr>
                        <a:t>klas</a:t>
                      </a:r>
                      <a:r>
                        <a:rPr lang="en-US" sz="3599">
                          <a:solidFill>
                            <a:srgbClr val="365B6D"/>
                          </a:solidFill>
                          <a:latin typeface="Open Sauce"/>
                        </a:rPr>
                        <a:t>, </a:t>
                      </a:r>
                      <a:r>
                        <a:rPr lang="en-US" sz="3599" err="1">
                          <a:solidFill>
                            <a:srgbClr val="365B6D"/>
                          </a:solidFill>
                          <a:latin typeface="Open Sauce"/>
                        </a:rPr>
                        <a:t>kasten</a:t>
                      </a:r>
                      <a:r>
                        <a:rPr lang="en-US" sz="3599">
                          <a:solidFill>
                            <a:srgbClr val="365B6D"/>
                          </a:solidFill>
                          <a:latin typeface="Open Sauce"/>
                        </a:rPr>
                        <a:t> </a:t>
                      </a:r>
                      <a:r>
                        <a:rPr lang="en-US" sz="3599" err="1">
                          <a:solidFill>
                            <a:srgbClr val="365B6D"/>
                          </a:solidFill>
                          <a:latin typeface="Open Sauce"/>
                        </a:rPr>
                        <a:t>en</a:t>
                      </a:r>
                      <a:r>
                        <a:rPr lang="en-US" sz="3599">
                          <a:solidFill>
                            <a:srgbClr val="365B6D"/>
                          </a:solidFill>
                          <a:latin typeface="Open Sauce"/>
                        </a:rPr>
                        <a:t> </a:t>
                      </a:r>
                      <a:r>
                        <a:rPr lang="en-US" sz="3599" err="1">
                          <a:solidFill>
                            <a:srgbClr val="365B6D"/>
                          </a:solidFill>
                          <a:latin typeface="Open Sauce"/>
                        </a:rPr>
                        <a:t>andere</a:t>
                      </a:r>
                      <a:r>
                        <a:rPr lang="en-US" sz="3599">
                          <a:solidFill>
                            <a:srgbClr val="365B6D"/>
                          </a:solidFill>
                          <a:latin typeface="Open Sauce"/>
                        </a:rPr>
                        <a:t> </a:t>
                      </a:r>
                      <a:r>
                        <a:rPr lang="en-US" sz="3599" err="1">
                          <a:solidFill>
                            <a:srgbClr val="365B6D"/>
                          </a:solidFill>
                          <a:latin typeface="Open Sauce"/>
                        </a:rPr>
                        <a:t>materialen</a:t>
                      </a:r>
                      <a:r>
                        <a:rPr lang="en-US" sz="3599">
                          <a:solidFill>
                            <a:srgbClr val="365B6D"/>
                          </a:solidFill>
                          <a:latin typeface="Open Sauce"/>
                        </a:rPr>
                        <a:t>, </a:t>
                      </a:r>
                      <a:r>
                        <a:rPr lang="en-US" sz="3599" err="1">
                          <a:solidFill>
                            <a:srgbClr val="365B6D"/>
                          </a:solidFill>
                          <a:latin typeface="Open Sauce"/>
                        </a:rPr>
                        <a:t>zoals</a:t>
                      </a:r>
                      <a:r>
                        <a:rPr lang="en-US" sz="3599">
                          <a:solidFill>
                            <a:srgbClr val="365B6D"/>
                          </a:solidFill>
                          <a:latin typeface="Open Sauce"/>
                        </a:rPr>
                        <a:t> </a:t>
                      </a:r>
                      <a:r>
                        <a:rPr lang="en-US" sz="3599" err="1">
                          <a:solidFill>
                            <a:srgbClr val="365B6D"/>
                          </a:solidFill>
                          <a:latin typeface="Open Sauce"/>
                        </a:rPr>
                        <a:t>potloodslijper</a:t>
                      </a:r>
                      <a:r>
                        <a:rPr lang="en-US" sz="3599">
                          <a:solidFill>
                            <a:srgbClr val="365B6D"/>
                          </a:solidFill>
                          <a:latin typeface="Open Sauce"/>
                        </a:rPr>
                        <a:t>, laptop </a:t>
                      </a:r>
                      <a:r>
                        <a:rPr lang="en-US" sz="3599" err="1">
                          <a:solidFill>
                            <a:srgbClr val="365B6D"/>
                          </a:solidFill>
                          <a:latin typeface="Open Sauce"/>
                        </a:rPr>
                        <a:t>en</a:t>
                      </a:r>
                      <a:r>
                        <a:rPr lang="en-US" sz="3599">
                          <a:solidFill>
                            <a:srgbClr val="365B6D"/>
                          </a:solidFill>
                          <a:latin typeface="Open Sauce"/>
                        </a:rPr>
                        <a:t> </a:t>
                      </a:r>
                      <a:r>
                        <a:rPr lang="en-US" sz="3599" err="1">
                          <a:solidFill>
                            <a:srgbClr val="365B6D"/>
                          </a:solidFill>
                          <a:latin typeface="Open Sauce"/>
                        </a:rPr>
                        <a:t>rekenmachine</a:t>
                      </a:r>
                      <a:endParaRPr lang="en-US" sz="3599">
                        <a:solidFill>
                          <a:srgbClr val="365B6D"/>
                        </a:solidFill>
                        <a:latin typeface="Open Sauce"/>
                      </a:endParaRPr>
                    </a:p>
                    <a:p>
                      <a:pPr>
                        <a:lnSpc>
                          <a:spcPts val="5039"/>
                        </a:lnSpc>
                      </a:pPr>
                      <a:r>
                        <a:rPr lang="en-US" sz="3599">
                          <a:solidFill>
                            <a:srgbClr val="365B6D"/>
                          </a:solidFill>
                          <a:latin typeface="Open Sauce"/>
                        </a:rPr>
                        <a:t>•Het </a:t>
                      </a:r>
                      <a:r>
                        <a:rPr lang="en-US" sz="3599" err="1">
                          <a:solidFill>
                            <a:srgbClr val="365B6D"/>
                          </a:solidFill>
                          <a:latin typeface="Open Sauce"/>
                        </a:rPr>
                        <a:t>vragen</a:t>
                      </a:r>
                      <a:r>
                        <a:rPr lang="en-US" sz="3599">
                          <a:solidFill>
                            <a:srgbClr val="365B6D"/>
                          </a:solidFill>
                          <a:latin typeface="Open Sauce"/>
                        </a:rPr>
                        <a:t> van </a:t>
                      </a:r>
                      <a:r>
                        <a:rPr lang="en-US" sz="3599" err="1">
                          <a:solidFill>
                            <a:srgbClr val="365B6D"/>
                          </a:solidFill>
                          <a:latin typeface="Open Sauce"/>
                        </a:rPr>
                        <a:t>hulp</a:t>
                      </a:r>
                      <a:r>
                        <a:rPr lang="en-US" sz="3599">
                          <a:solidFill>
                            <a:srgbClr val="365B6D"/>
                          </a:solidFill>
                          <a:latin typeface="Open Sauce"/>
                        </a:rPr>
                        <a:t> </a:t>
                      </a:r>
                      <a:r>
                        <a:rPr lang="en-US" sz="3599" err="1">
                          <a:solidFill>
                            <a:srgbClr val="365B6D"/>
                          </a:solidFill>
                          <a:latin typeface="Open Sauce"/>
                        </a:rPr>
                        <a:t>aan</a:t>
                      </a:r>
                      <a:r>
                        <a:rPr lang="en-US" sz="3599">
                          <a:solidFill>
                            <a:srgbClr val="365B6D"/>
                          </a:solidFill>
                          <a:latin typeface="Open Sauce"/>
                        </a:rPr>
                        <a:t> de leerkracht </a:t>
                      </a:r>
                      <a:r>
                        <a:rPr lang="en-US" sz="3599" err="1">
                          <a:solidFill>
                            <a:srgbClr val="365B6D"/>
                          </a:solidFill>
                          <a:latin typeface="Open Sauce"/>
                        </a:rPr>
                        <a:t>en</a:t>
                      </a:r>
                      <a:r>
                        <a:rPr lang="en-US" sz="3599">
                          <a:solidFill>
                            <a:srgbClr val="365B6D"/>
                          </a:solidFill>
                          <a:latin typeface="Open Sauce"/>
                        </a:rPr>
                        <a:t> de </a:t>
                      </a:r>
                      <a:r>
                        <a:rPr lang="en-US" sz="3599" err="1">
                          <a:solidFill>
                            <a:srgbClr val="365B6D"/>
                          </a:solidFill>
                          <a:latin typeface="Open Sauce"/>
                        </a:rPr>
                        <a:t>begeleiding</a:t>
                      </a:r>
                      <a:r>
                        <a:rPr lang="en-US" sz="3599">
                          <a:solidFill>
                            <a:srgbClr val="365B6D"/>
                          </a:solidFill>
                          <a:latin typeface="Open Sauce"/>
                        </a:rPr>
                        <a:t> </a:t>
                      </a:r>
                      <a:r>
                        <a:rPr lang="en-US" sz="3599" err="1">
                          <a:solidFill>
                            <a:srgbClr val="365B6D"/>
                          </a:solidFill>
                          <a:latin typeface="Open Sauce"/>
                        </a:rPr>
                        <a:t>tijdens</a:t>
                      </a:r>
                      <a:r>
                        <a:rPr lang="en-US" sz="3599">
                          <a:solidFill>
                            <a:srgbClr val="365B6D"/>
                          </a:solidFill>
                          <a:latin typeface="Open Sauce"/>
                        </a:rPr>
                        <a:t> het </a:t>
                      </a:r>
                      <a:r>
                        <a:rPr lang="en-US" sz="3599" err="1">
                          <a:solidFill>
                            <a:srgbClr val="365B6D"/>
                          </a:solidFill>
                          <a:latin typeface="Open Sauce"/>
                        </a:rPr>
                        <a:t>werken</a:t>
                      </a:r>
                      <a:endParaRPr lang="en-US" sz="3599">
                        <a:solidFill>
                          <a:srgbClr val="365B6D"/>
                        </a:solidFill>
                        <a:latin typeface="Open Sauce"/>
                      </a:endParaRPr>
                    </a:p>
                    <a:p>
                      <a:pPr>
                        <a:lnSpc>
                          <a:spcPts val="5039"/>
                        </a:lnSpc>
                      </a:pPr>
                      <a:r>
                        <a:rPr lang="en-US" sz="3599">
                          <a:solidFill>
                            <a:srgbClr val="365B6D"/>
                          </a:solidFill>
                          <a:latin typeface="Open Sauce"/>
                        </a:rPr>
                        <a:t>•Het </a:t>
                      </a:r>
                      <a:r>
                        <a:rPr lang="en-US" sz="3599" err="1">
                          <a:solidFill>
                            <a:srgbClr val="365B6D"/>
                          </a:solidFill>
                          <a:latin typeface="Open Sauce"/>
                        </a:rPr>
                        <a:t>indienen</a:t>
                      </a:r>
                      <a:r>
                        <a:rPr lang="en-US" sz="3599">
                          <a:solidFill>
                            <a:srgbClr val="365B6D"/>
                          </a:solidFill>
                          <a:latin typeface="Open Sauce"/>
                        </a:rPr>
                        <a:t> van het </a:t>
                      </a:r>
                      <a:r>
                        <a:rPr lang="en-US" sz="3599" err="1">
                          <a:solidFill>
                            <a:srgbClr val="365B6D"/>
                          </a:solidFill>
                          <a:latin typeface="Open Sauce"/>
                        </a:rPr>
                        <a:t>huiswerk</a:t>
                      </a:r>
                      <a:r>
                        <a:rPr lang="en-US" sz="3599">
                          <a:solidFill>
                            <a:srgbClr val="365B6D"/>
                          </a:solidFill>
                          <a:latin typeface="Open Sauce"/>
                        </a:rPr>
                        <a:t>/</a:t>
                      </a:r>
                      <a:r>
                        <a:rPr lang="en-US" sz="3599" err="1">
                          <a:solidFill>
                            <a:srgbClr val="365B6D"/>
                          </a:solidFill>
                          <a:latin typeface="Open Sauce"/>
                        </a:rPr>
                        <a:t>taak</a:t>
                      </a:r>
                      <a:endParaRPr lang="en-US" sz="3599">
                        <a:solidFill>
                          <a:srgbClr val="365B6D"/>
                        </a:solidFill>
                        <a:latin typeface="Open Sauce"/>
                      </a:endParaRPr>
                    </a:p>
                    <a:p>
                      <a:pPr>
                        <a:lnSpc>
                          <a:spcPts val="5039"/>
                        </a:lnSpc>
                      </a:pPr>
                      <a:r>
                        <a:rPr lang="en-US" sz="3599">
                          <a:solidFill>
                            <a:srgbClr val="365B6D"/>
                          </a:solidFill>
                          <a:latin typeface="Open Sauce"/>
                        </a:rPr>
                        <a:t>•Wat </a:t>
                      </a:r>
                      <a:r>
                        <a:rPr lang="en-US" sz="3599" err="1">
                          <a:solidFill>
                            <a:srgbClr val="365B6D"/>
                          </a:solidFill>
                          <a:latin typeface="Open Sauce"/>
                        </a:rPr>
                        <a:t>te</a:t>
                      </a:r>
                      <a:r>
                        <a:rPr lang="en-US" sz="3599">
                          <a:solidFill>
                            <a:srgbClr val="365B6D"/>
                          </a:solidFill>
                          <a:latin typeface="Open Sauce"/>
                        </a:rPr>
                        <a:t> </a:t>
                      </a:r>
                      <a:r>
                        <a:rPr lang="en-US" sz="3599" err="1">
                          <a:solidFill>
                            <a:srgbClr val="365B6D"/>
                          </a:solidFill>
                          <a:latin typeface="Open Sauce"/>
                        </a:rPr>
                        <a:t>doen</a:t>
                      </a:r>
                      <a:r>
                        <a:rPr lang="en-US" sz="3599">
                          <a:solidFill>
                            <a:srgbClr val="365B6D"/>
                          </a:solidFill>
                          <a:latin typeface="Open Sauce"/>
                        </a:rPr>
                        <a:t> als de </a:t>
                      </a:r>
                      <a:r>
                        <a:rPr lang="en-US" sz="3599" err="1">
                          <a:solidFill>
                            <a:srgbClr val="365B6D"/>
                          </a:solidFill>
                          <a:latin typeface="Open Sauce"/>
                        </a:rPr>
                        <a:t>klassikale</a:t>
                      </a:r>
                      <a:r>
                        <a:rPr lang="en-US" sz="3599">
                          <a:solidFill>
                            <a:srgbClr val="365B6D"/>
                          </a:solidFill>
                          <a:latin typeface="Open Sauce"/>
                        </a:rPr>
                        <a:t> </a:t>
                      </a:r>
                      <a:r>
                        <a:rPr lang="en-US" sz="3599" err="1">
                          <a:solidFill>
                            <a:srgbClr val="365B6D"/>
                          </a:solidFill>
                          <a:latin typeface="Open Sauce"/>
                        </a:rPr>
                        <a:t>opdracht</a:t>
                      </a:r>
                      <a:r>
                        <a:rPr lang="en-US" sz="3599">
                          <a:solidFill>
                            <a:srgbClr val="365B6D"/>
                          </a:solidFill>
                          <a:latin typeface="Open Sauce"/>
                        </a:rPr>
                        <a:t> </a:t>
                      </a:r>
                      <a:r>
                        <a:rPr lang="en-US" sz="3599" err="1">
                          <a:solidFill>
                            <a:srgbClr val="365B6D"/>
                          </a:solidFill>
                          <a:latin typeface="Open Sauce"/>
                        </a:rPr>
                        <a:t>klaar</a:t>
                      </a:r>
                      <a:r>
                        <a:rPr lang="en-US" sz="3599">
                          <a:solidFill>
                            <a:srgbClr val="365B6D"/>
                          </a:solidFill>
                          <a:latin typeface="Open Sauce"/>
                        </a:rPr>
                        <a:t> is</a:t>
                      </a:r>
                    </a:p>
                    <a:p>
                      <a:pPr>
                        <a:lnSpc>
                          <a:spcPts val="5039"/>
                        </a:lnSpc>
                      </a:pPr>
                      <a:r>
                        <a:rPr lang="en-US" sz="3599">
                          <a:solidFill>
                            <a:srgbClr val="365B6D"/>
                          </a:solidFill>
                          <a:latin typeface="Open Sauce"/>
                        </a:rPr>
                        <a:t>•De </a:t>
                      </a:r>
                      <a:r>
                        <a:rPr lang="en-US" sz="3599" err="1">
                          <a:solidFill>
                            <a:srgbClr val="365B6D"/>
                          </a:solidFill>
                          <a:latin typeface="Open Sauce"/>
                        </a:rPr>
                        <a:t>verwachtingen</a:t>
                      </a:r>
                      <a:r>
                        <a:rPr lang="en-US" sz="3599">
                          <a:solidFill>
                            <a:srgbClr val="365B6D"/>
                          </a:solidFill>
                          <a:latin typeface="Open Sauce"/>
                        </a:rPr>
                        <a:t> ten </a:t>
                      </a:r>
                      <a:r>
                        <a:rPr lang="en-US" sz="3599" err="1">
                          <a:solidFill>
                            <a:srgbClr val="365B6D"/>
                          </a:solidFill>
                          <a:latin typeface="Open Sauce"/>
                        </a:rPr>
                        <a:t>aanzien</a:t>
                      </a:r>
                      <a:r>
                        <a:rPr lang="en-US" sz="3599">
                          <a:solidFill>
                            <a:srgbClr val="365B6D"/>
                          </a:solidFill>
                          <a:latin typeface="Open Sauce"/>
                        </a:rPr>
                        <a:t> van </a:t>
                      </a:r>
                      <a:r>
                        <a:rPr lang="en-US" sz="3599" err="1">
                          <a:solidFill>
                            <a:srgbClr val="365B6D"/>
                          </a:solidFill>
                          <a:latin typeface="Open Sauce"/>
                        </a:rPr>
                        <a:t>gewenst</a:t>
                      </a:r>
                      <a:r>
                        <a:rPr lang="en-US" sz="3599">
                          <a:solidFill>
                            <a:srgbClr val="365B6D"/>
                          </a:solidFill>
                          <a:latin typeface="Open Sauce"/>
                        </a:rPr>
                        <a:t> </a:t>
                      </a:r>
                      <a:r>
                        <a:rPr lang="en-US" sz="3599" err="1">
                          <a:solidFill>
                            <a:srgbClr val="365B6D"/>
                          </a:solidFill>
                          <a:latin typeface="Open Sauce"/>
                        </a:rPr>
                        <a:t>gedrag</a:t>
                      </a:r>
                      <a:endParaRPr lang="en-US" sz="3599">
                        <a:solidFill>
                          <a:srgbClr val="365B6D"/>
                        </a:solidFill>
                        <a:latin typeface="Open Sauce"/>
                      </a:endParaRPr>
                    </a:p>
                    <a:p>
                      <a:pPr>
                        <a:lnSpc>
                          <a:spcPts val="5039"/>
                        </a:lnSpc>
                      </a:pPr>
                      <a:r>
                        <a:rPr lang="en-US" sz="3599">
                          <a:solidFill>
                            <a:srgbClr val="365B6D"/>
                          </a:solidFill>
                          <a:latin typeface="Open Sauce"/>
                        </a:rPr>
                        <a:t>•Wat </a:t>
                      </a:r>
                      <a:r>
                        <a:rPr lang="en-US" sz="3599" err="1">
                          <a:solidFill>
                            <a:srgbClr val="365B6D"/>
                          </a:solidFill>
                          <a:latin typeface="Open Sauce"/>
                        </a:rPr>
                        <a:t>afgesproken</a:t>
                      </a:r>
                      <a:r>
                        <a:rPr lang="en-US" sz="3599">
                          <a:solidFill>
                            <a:srgbClr val="365B6D"/>
                          </a:solidFill>
                          <a:latin typeface="Open Sauce"/>
                        </a:rPr>
                        <a:t> </a:t>
                      </a:r>
                      <a:r>
                        <a:rPr lang="en-US" sz="3599" err="1">
                          <a:solidFill>
                            <a:srgbClr val="365B6D"/>
                          </a:solidFill>
                          <a:latin typeface="Open Sauce"/>
                        </a:rPr>
                        <a:t>grenzen</a:t>
                      </a:r>
                      <a:r>
                        <a:rPr lang="en-US" sz="3599">
                          <a:solidFill>
                            <a:srgbClr val="365B6D"/>
                          </a:solidFill>
                          <a:latin typeface="Open Sauce"/>
                        </a:rPr>
                        <a:t> </a:t>
                      </a:r>
                      <a:r>
                        <a:rPr lang="en-US" sz="3599" err="1">
                          <a:solidFill>
                            <a:srgbClr val="365B6D"/>
                          </a:solidFill>
                          <a:latin typeface="Open Sauce"/>
                        </a:rPr>
                        <a:t>zijn</a:t>
                      </a:r>
                      <a:r>
                        <a:rPr lang="en-US" sz="3599">
                          <a:solidFill>
                            <a:srgbClr val="365B6D"/>
                          </a:solidFill>
                          <a:latin typeface="Open Sauce"/>
                        </a:rPr>
                        <a:t>, </a:t>
                      </a:r>
                      <a:r>
                        <a:rPr lang="en-US" sz="3599" err="1">
                          <a:solidFill>
                            <a:srgbClr val="365B6D"/>
                          </a:solidFill>
                          <a:latin typeface="Open Sauce"/>
                        </a:rPr>
                        <a:t>evenals</a:t>
                      </a:r>
                      <a:r>
                        <a:rPr lang="en-US" sz="3599">
                          <a:solidFill>
                            <a:srgbClr val="365B6D"/>
                          </a:solidFill>
                          <a:latin typeface="Open Sauce"/>
                        </a:rPr>
                        <a:t> de </a:t>
                      </a:r>
                      <a:r>
                        <a:rPr lang="en-US" sz="3599" err="1">
                          <a:solidFill>
                            <a:srgbClr val="365B6D"/>
                          </a:solidFill>
                          <a:latin typeface="Open Sauce"/>
                        </a:rPr>
                        <a:t>consequenties</a:t>
                      </a:r>
                      <a:r>
                        <a:rPr lang="en-US" sz="3599">
                          <a:solidFill>
                            <a:srgbClr val="365B6D"/>
                          </a:solidFill>
                          <a:latin typeface="Open Sauce"/>
                        </a:rPr>
                        <a:t> </a:t>
                      </a:r>
                      <a:r>
                        <a:rPr lang="en-US" sz="3599" err="1">
                          <a:solidFill>
                            <a:srgbClr val="365B6D"/>
                          </a:solidFill>
                          <a:latin typeface="Open Sauce"/>
                        </a:rPr>
                        <a:t>bij</a:t>
                      </a:r>
                      <a:r>
                        <a:rPr lang="en-US" sz="3599">
                          <a:solidFill>
                            <a:srgbClr val="365B6D"/>
                          </a:solidFill>
                          <a:latin typeface="Open Sauce"/>
                        </a:rPr>
                        <a:t> </a:t>
                      </a:r>
                      <a:r>
                        <a:rPr lang="en-US" sz="3599" err="1">
                          <a:solidFill>
                            <a:srgbClr val="365B6D"/>
                          </a:solidFill>
                          <a:latin typeface="Open Sauce"/>
                        </a:rPr>
                        <a:t>overtreding</a:t>
                      </a:r>
                      <a:r>
                        <a:rPr lang="en-US" sz="3599">
                          <a:solidFill>
                            <a:srgbClr val="365B6D"/>
                          </a:solidFill>
                          <a:latin typeface="Open Sauce"/>
                        </a:rPr>
                        <a:t> </a:t>
                      </a:r>
                    </a:p>
                  </a:txBody>
                  <a:tcPr marL="190500" marR="190500" marT="190500" marB="190500" anchor="ctr">
                    <a:lnL w="28575" cap="flat" cmpd="sng" algn="ctr">
                      <a:solidFill>
                        <a:srgbClr val="289DD2"/>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F7F7F7"/>
                    </a:solidFill>
                  </a:tcPr>
                </a:tc>
                <a:extLst>
                  <a:ext uri="{0D108BD9-81ED-4DB2-BD59-A6C34878D82A}">
                    <a16:rowId xmlns:a16="http://schemas.microsoft.com/office/drawing/2014/main" val="10000"/>
                  </a:ext>
                </a:extLst>
              </a:tr>
            </a:tbl>
          </a:graphicData>
        </a:graphic>
      </p:graphicFrame>
      <p:grpSp>
        <p:nvGrpSpPr>
          <p:cNvPr id="6" name="Group 6"/>
          <p:cNvGrpSpPr/>
          <p:nvPr/>
        </p:nvGrpSpPr>
        <p:grpSpPr>
          <a:xfrm>
            <a:off x="2386020" y="257175"/>
            <a:ext cx="14045055" cy="1543050"/>
            <a:chOff x="0" y="0"/>
            <a:chExt cx="3699109" cy="406400"/>
          </a:xfrm>
        </p:grpSpPr>
        <p:sp>
          <p:nvSpPr>
            <p:cNvPr id="7" name="Freeform 7"/>
            <p:cNvSpPr/>
            <p:nvPr/>
          </p:nvSpPr>
          <p:spPr>
            <a:xfrm>
              <a:off x="0" y="0"/>
              <a:ext cx="3699109" cy="406400"/>
            </a:xfrm>
            <a:custGeom>
              <a:avLst/>
              <a:gdLst/>
              <a:ahLst/>
              <a:cxnLst/>
              <a:rect l="l" t="t" r="r" b="b"/>
              <a:pathLst>
                <a:path w="3699109" h="406400">
                  <a:moveTo>
                    <a:pt x="3699109" y="0"/>
                  </a:moveTo>
                  <a:lnTo>
                    <a:pt x="0" y="0"/>
                  </a:lnTo>
                  <a:lnTo>
                    <a:pt x="101600" y="203200"/>
                  </a:lnTo>
                  <a:lnTo>
                    <a:pt x="0" y="406400"/>
                  </a:lnTo>
                  <a:lnTo>
                    <a:pt x="3699109" y="406400"/>
                  </a:lnTo>
                  <a:lnTo>
                    <a:pt x="3597509" y="203200"/>
                  </a:lnTo>
                  <a:lnTo>
                    <a:pt x="3699109" y="0"/>
                  </a:lnTo>
                  <a:close/>
                </a:path>
              </a:pathLst>
            </a:custGeom>
            <a:solidFill>
              <a:srgbClr val="036565"/>
            </a:solidFill>
          </p:spPr>
          <p:txBody>
            <a:bodyPr/>
            <a:lstStyle/>
            <a:p>
              <a:endParaRPr lang="nl-BE"/>
            </a:p>
          </p:txBody>
        </p:sp>
        <p:sp>
          <p:nvSpPr>
            <p:cNvPr id="8" name="TextBox 8"/>
            <p:cNvSpPr txBox="1"/>
            <p:nvPr/>
          </p:nvSpPr>
          <p:spPr>
            <a:xfrm>
              <a:off x="88900" y="-95250"/>
              <a:ext cx="3521309" cy="501650"/>
            </a:xfrm>
            <a:prstGeom prst="rect">
              <a:avLst/>
            </a:prstGeom>
          </p:spPr>
          <p:txBody>
            <a:bodyPr lIns="50800" tIns="50800" rIns="50800" bIns="50800" rtlCol="0" anchor="ctr"/>
            <a:lstStyle/>
            <a:p>
              <a:pPr algn="ctr">
                <a:lnSpc>
                  <a:spcPts val="6439"/>
                </a:lnSpc>
              </a:pPr>
              <a:r>
                <a:rPr lang="en-US" sz="4599">
                  <a:solidFill>
                    <a:srgbClr val="E0EDED"/>
                  </a:solidFill>
                  <a:latin typeface="Open Sauce"/>
                </a:rPr>
                <a:t>Klasmanagement - Regels en routines</a:t>
              </a:r>
            </a:p>
          </p:txBody>
        </p:sp>
      </p:grpSp>
      <p:pic>
        <p:nvPicPr>
          <p:cNvPr id="14" name="Audio 13">
            <a:hlinkClick r:id="" action="ppaction://media"/>
            <a:extLst>
              <a:ext uri="{FF2B5EF4-FFF2-40B4-BE49-F238E27FC236}">
                <a16:creationId xmlns:a16="http://schemas.microsoft.com/office/drawing/2014/main" id="{112D187D-ADA8-CD4A-3D8E-376645BF0DF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991"/>
    </mc:Choice>
    <mc:Fallback>
      <p:transition spd="slow" advTm="19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11083024" y="-4748625"/>
            <a:ext cx="10170480" cy="101704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sp>
        <p:nvSpPr>
          <p:cNvPr id="4" name="Freeform 4"/>
          <p:cNvSpPr/>
          <p:nvPr/>
        </p:nvSpPr>
        <p:spPr>
          <a:xfrm>
            <a:off x="-1748701" y="5421854"/>
            <a:ext cx="10471590" cy="5235795"/>
          </a:xfrm>
          <a:custGeom>
            <a:avLst/>
            <a:gdLst/>
            <a:ahLst/>
            <a:cxnLst/>
            <a:rect l="l" t="t" r="r" b="b"/>
            <a:pathLst>
              <a:path w="10471590" h="5235795">
                <a:moveTo>
                  <a:pt x="0" y="0"/>
                </a:moveTo>
                <a:lnTo>
                  <a:pt x="10471589" y="0"/>
                </a:lnTo>
                <a:lnTo>
                  <a:pt x="10471589" y="5235795"/>
                </a:lnTo>
                <a:lnTo>
                  <a:pt x="0" y="5235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graphicFrame>
        <p:nvGraphicFramePr>
          <p:cNvPr id="5" name="Table 5"/>
          <p:cNvGraphicFramePr>
            <a:graphicFrameLocks noGrp="1"/>
          </p:cNvGraphicFramePr>
          <p:nvPr/>
        </p:nvGraphicFramePr>
        <p:xfrm>
          <a:off x="327310" y="2464342"/>
          <a:ext cx="17593939" cy="7529431"/>
        </p:xfrm>
        <a:graphic>
          <a:graphicData uri="http://schemas.openxmlformats.org/drawingml/2006/table">
            <a:tbl>
              <a:tblPr/>
              <a:tblGrid>
                <a:gridCol w="17593939">
                  <a:extLst>
                    <a:ext uri="{9D8B030D-6E8A-4147-A177-3AD203B41FA5}">
                      <a16:colId xmlns:a16="http://schemas.microsoft.com/office/drawing/2014/main" val="20000"/>
                    </a:ext>
                  </a:extLst>
                </a:gridCol>
              </a:tblGrid>
              <a:tr h="7529431">
                <a:tc>
                  <a:txBody>
                    <a:bodyPr/>
                    <a:lstStyle/>
                    <a:p>
                      <a:pPr algn="l">
                        <a:lnSpc>
                          <a:spcPts val="4619"/>
                        </a:lnSpc>
                        <a:defRPr/>
                      </a:pPr>
                      <a:r>
                        <a:rPr lang="en-US" sz="3299">
                          <a:solidFill>
                            <a:srgbClr val="365B6D"/>
                          </a:solidFill>
                          <a:latin typeface="Open Sauce"/>
                        </a:rPr>
                        <a:t>•</a:t>
                      </a:r>
                      <a:r>
                        <a:rPr lang="en-US" sz="3299" err="1">
                          <a:solidFill>
                            <a:srgbClr val="365B6D"/>
                          </a:solidFill>
                          <a:latin typeface="Open Sauce"/>
                        </a:rPr>
                        <a:t>Kijkt</a:t>
                      </a:r>
                      <a:r>
                        <a:rPr lang="en-US" sz="3299">
                          <a:solidFill>
                            <a:srgbClr val="365B6D"/>
                          </a:solidFill>
                          <a:latin typeface="Open Sauce"/>
                        </a:rPr>
                        <a:t> </a:t>
                      </a:r>
                      <a:r>
                        <a:rPr lang="en-US" sz="3299" err="1">
                          <a:solidFill>
                            <a:srgbClr val="365B6D"/>
                          </a:solidFill>
                          <a:latin typeface="Open Sauce"/>
                        </a:rPr>
                        <a:t>regelmatig</a:t>
                      </a:r>
                      <a:r>
                        <a:rPr lang="en-US" sz="3299">
                          <a:solidFill>
                            <a:srgbClr val="365B6D"/>
                          </a:solidFill>
                          <a:latin typeface="Open Sauce"/>
                        </a:rPr>
                        <a:t> de </a:t>
                      </a:r>
                      <a:r>
                        <a:rPr lang="en-US" sz="3299" err="1">
                          <a:solidFill>
                            <a:srgbClr val="365B6D"/>
                          </a:solidFill>
                          <a:latin typeface="Open Sauce"/>
                        </a:rPr>
                        <a:t>klas</a:t>
                      </a:r>
                      <a:r>
                        <a:rPr lang="en-US" sz="3299">
                          <a:solidFill>
                            <a:srgbClr val="365B6D"/>
                          </a:solidFill>
                          <a:latin typeface="Open Sauce"/>
                        </a:rPr>
                        <a:t> </a:t>
                      </a:r>
                      <a:r>
                        <a:rPr lang="en-US" sz="3299" err="1">
                          <a:solidFill>
                            <a:srgbClr val="365B6D"/>
                          </a:solidFill>
                          <a:latin typeface="Open Sauce"/>
                        </a:rPr>
                        <a:t>rond</a:t>
                      </a:r>
                      <a:r>
                        <a:rPr lang="en-US" sz="3299">
                          <a:solidFill>
                            <a:srgbClr val="365B6D"/>
                          </a:solidFill>
                          <a:latin typeface="Open Sauce"/>
                        </a:rPr>
                        <a:t>, </a:t>
                      </a:r>
                      <a:r>
                        <a:rPr lang="en-US" sz="3299" err="1">
                          <a:solidFill>
                            <a:srgbClr val="365B6D"/>
                          </a:solidFill>
                          <a:latin typeface="Open Sauce"/>
                        </a:rPr>
                        <a:t>stelt</a:t>
                      </a:r>
                      <a:r>
                        <a:rPr lang="en-US" sz="3299">
                          <a:solidFill>
                            <a:srgbClr val="365B6D"/>
                          </a:solidFill>
                          <a:latin typeface="Open Sauce"/>
                        </a:rPr>
                        <a:t> </a:t>
                      </a:r>
                      <a:r>
                        <a:rPr lang="en-US" sz="3299" err="1">
                          <a:solidFill>
                            <a:srgbClr val="365B6D"/>
                          </a:solidFill>
                          <a:latin typeface="Open Sauce"/>
                        </a:rPr>
                        <a:t>zich</a:t>
                      </a:r>
                      <a:r>
                        <a:rPr lang="en-US" sz="3299">
                          <a:solidFill>
                            <a:srgbClr val="365B6D"/>
                          </a:solidFill>
                          <a:latin typeface="Open Sauce"/>
                        </a:rPr>
                        <a:t> op in </a:t>
                      </a:r>
                      <a:r>
                        <a:rPr lang="en-US" sz="3299" err="1">
                          <a:solidFill>
                            <a:srgbClr val="365B6D"/>
                          </a:solidFill>
                          <a:latin typeface="Open Sauce"/>
                        </a:rPr>
                        <a:t>een</a:t>
                      </a:r>
                      <a:r>
                        <a:rPr lang="en-US" sz="3299">
                          <a:solidFill>
                            <a:srgbClr val="365B6D"/>
                          </a:solidFill>
                          <a:latin typeface="Open Sauce"/>
                        </a:rPr>
                        <a:t> </a:t>
                      </a:r>
                      <a:r>
                        <a:rPr lang="en-US" sz="3299" err="1">
                          <a:solidFill>
                            <a:srgbClr val="365B6D"/>
                          </a:solidFill>
                          <a:latin typeface="Open Sauce"/>
                        </a:rPr>
                        <a:t>hoek</a:t>
                      </a:r>
                      <a:r>
                        <a:rPr lang="en-US" sz="3299">
                          <a:solidFill>
                            <a:srgbClr val="365B6D"/>
                          </a:solidFill>
                          <a:latin typeface="Open Sauce"/>
                        </a:rPr>
                        <a:t> om de </a:t>
                      </a:r>
                      <a:r>
                        <a:rPr lang="en-US" sz="3299" err="1">
                          <a:solidFill>
                            <a:srgbClr val="365B6D"/>
                          </a:solidFill>
                          <a:latin typeface="Open Sauce"/>
                        </a:rPr>
                        <a:t>klas</a:t>
                      </a:r>
                      <a:r>
                        <a:rPr lang="en-US" sz="3299">
                          <a:solidFill>
                            <a:srgbClr val="365B6D"/>
                          </a:solidFill>
                          <a:latin typeface="Open Sauce"/>
                        </a:rPr>
                        <a:t> </a:t>
                      </a:r>
                      <a:r>
                        <a:rPr lang="en-US" sz="3299" err="1">
                          <a:solidFill>
                            <a:srgbClr val="365B6D"/>
                          </a:solidFill>
                          <a:latin typeface="Open Sauce"/>
                        </a:rPr>
                        <a:t>rond</a:t>
                      </a:r>
                      <a:r>
                        <a:rPr lang="en-US" sz="3299">
                          <a:solidFill>
                            <a:srgbClr val="365B6D"/>
                          </a:solidFill>
                          <a:latin typeface="Open Sauce"/>
                        </a:rPr>
                        <a:t> </a:t>
                      </a:r>
                      <a:r>
                        <a:rPr lang="en-US" sz="3299" err="1">
                          <a:solidFill>
                            <a:srgbClr val="365B6D"/>
                          </a:solidFill>
                          <a:latin typeface="Open Sauce"/>
                        </a:rPr>
                        <a:t>te</a:t>
                      </a:r>
                      <a:r>
                        <a:rPr lang="en-US" sz="3299">
                          <a:solidFill>
                            <a:srgbClr val="365B6D"/>
                          </a:solidFill>
                          <a:latin typeface="Open Sauce"/>
                        </a:rPr>
                        <a:t> </a:t>
                      </a:r>
                      <a:r>
                        <a:rPr lang="en-US" sz="3299" err="1">
                          <a:solidFill>
                            <a:srgbClr val="365B6D"/>
                          </a:solidFill>
                          <a:latin typeface="Open Sauce"/>
                        </a:rPr>
                        <a:t>kijken</a:t>
                      </a:r>
                      <a:endParaRPr lang="en-US" sz="1100"/>
                    </a:p>
                    <a:p>
                      <a:pPr>
                        <a:lnSpc>
                          <a:spcPts val="4619"/>
                        </a:lnSpc>
                      </a:pPr>
                      <a:r>
                        <a:rPr lang="en-US" sz="3299">
                          <a:solidFill>
                            <a:srgbClr val="365B6D"/>
                          </a:solidFill>
                          <a:latin typeface="Open Sauce"/>
                        </a:rPr>
                        <a:t>•</a:t>
                      </a:r>
                      <a:r>
                        <a:rPr lang="en-US" sz="3299" err="1">
                          <a:solidFill>
                            <a:srgbClr val="365B6D"/>
                          </a:solidFill>
                          <a:latin typeface="Open Sauce"/>
                        </a:rPr>
                        <a:t>Spreekt</a:t>
                      </a:r>
                      <a:r>
                        <a:rPr lang="en-US" sz="3299">
                          <a:solidFill>
                            <a:srgbClr val="365B6D"/>
                          </a:solidFill>
                          <a:latin typeface="Open Sauce"/>
                        </a:rPr>
                        <a:t> </a:t>
                      </a:r>
                      <a:r>
                        <a:rPr lang="en-US" sz="3299" err="1">
                          <a:solidFill>
                            <a:srgbClr val="365B6D"/>
                          </a:solidFill>
                          <a:latin typeface="Open Sauce"/>
                        </a:rPr>
                        <a:t>bij</a:t>
                      </a:r>
                      <a:r>
                        <a:rPr lang="en-US" sz="3299">
                          <a:solidFill>
                            <a:srgbClr val="365B6D"/>
                          </a:solidFill>
                          <a:latin typeface="Open Sauce"/>
                        </a:rPr>
                        <a:t> </a:t>
                      </a:r>
                      <a:r>
                        <a:rPr lang="en-US" sz="3299" err="1">
                          <a:solidFill>
                            <a:srgbClr val="365B6D"/>
                          </a:solidFill>
                          <a:latin typeface="Open Sauce"/>
                        </a:rPr>
                        <a:t>ongewenst</a:t>
                      </a:r>
                      <a:r>
                        <a:rPr lang="en-US" sz="3299">
                          <a:solidFill>
                            <a:srgbClr val="365B6D"/>
                          </a:solidFill>
                          <a:latin typeface="Open Sauce"/>
                        </a:rPr>
                        <a:t> </a:t>
                      </a:r>
                      <a:r>
                        <a:rPr lang="en-US" sz="3299" err="1">
                          <a:solidFill>
                            <a:srgbClr val="365B6D"/>
                          </a:solidFill>
                          <a:latin typeface="Open Sauce"/>
                        </a:rPr>
                        <a:t>gedrag</a:t>
                      </a:r>
                      <a:r>
                        <a:rPr lang="en-US" sz="3299">
                          <a:solidFill>
                            <a:srgbClr val="365B6D"/>
                          </a:solidFill>
                          <a:latin typeface="Open Sauce"/>
                        </a:rPr>
                        <a:t> de </a:t>
                      </a:r>
                      <a:r>
                        <a:rPr lang="en-US" sz="3299" err="1">
                          <a:solidFill>
                            <a:srgbClr val="365B6D"/>
                          </a:solidFill>
                          <a:latin typeface="Open Sauce"/>
                        </a:rPr>
                        <a:t>leerling</a:t>
                      </a:r>
                      <a:r>
                        <a:rPr lang="en-US" sz="3299">
                          <a:solidFill>
                            <a:srgbClr val="365B6D"/>
                          </a:solidFill>
                          <a:latin typeface="Open Sauce"/>
                        </a:rPr>
                        <a:t> </a:t>
                      </a:r>
                      <a:r>
                        <a:rPr lang="en-US" sz="3299" err="1">
                          <a:solidFill>
                            <a:srgbClr val="365B6D"/>
                          </a:solidFill>
                          <a:latin typeface="Open Sauce"/>
                        </a:rPr>
                        <a:t>individueel</a:t>
                      </a:r>
                      <a:r>
                        <a:rPr lang="en-US" sz="3299">
                          <a:solidFill>
                            <a:srgbClr val="365B6D"/>
                          </a:solidFill>
                          <a:latin typeface="Open Sauce"/>
                        </a:rPr>
                        <a:t> </a:t>
                      </a:r>
                      <a:r>
                        <a:rPr lang="en-US" sz="3299" err="1">
                          <a:solidFill>
                            <a:srgbClr val="365B6D"/>
                          </a:solidFill>
                          <a:latin typeface="Open Sauce"/>
                        </a:rPr>
                        <a:t>en</a:t>
                      </a:r>
                      <a:r>
                        <a:rPr lang="en-US" sz="3299">
                          <a:solidFill>
                            <a:srgbClr val="365B6D"/>
                          </a:solidFill>
                          <a:latin typeface="Open Sauce"/>
                        </a:rPr>
                        <a:t> </a:t>
                      </a:r>
                      <a:r>
                        <a:rPr lang="en-US" sz="3299" err="1">
                          <a:solidFill>
                            <a:srgbClr val="365B6D"/>
                          </a:solidFill>
                          <a:latin typeface="Open Sauce"/>
                        </a:rPr>
                        <a:t>fluisterend</a:t>
                      </a:r>
                      <a:r>
                        <a:rPr lang="en-US" sz="3299">
                          <a:solidFill>
                            <a:srgbClr val="365B6D"/>
                          </a:solidFill>
                          <a:latin typeface="Open Sauce"/>
                        </a:rPr>
                        <a:t> </a:t>
                      </a:r>
                      <a:r>
                        <a:rPr lang="en-US" sz="3299" err="1">
                          <a:solidFill>
                            <a:srgbClr val="365B6D"/>
                          </a:solidFill>
                          <a:latin typeface="Open Sauce"/>
                        </a:rPr>
                        <a:t>aan</a:t>
                      </a:r>
                      <a:r>
                        <a:rPr lang="en-US" sz="3299">
                          <a:solidFill>
                            <a:srgbClr val="365B6D"/>
                          </a:solidFill>
                          <a:latin typeface="Open Sauce"/>
                        </a:rPr>
                        <a:t> (</a:t>
                      </a:r>
                      <a:r>
                        <a:rPr lang="en-US" sz="3299" err="1">
                          <a:solidFill>
                            <a:srgbClr val="365B6D"/>
                          </a:solidFill>
                          <a:latin typeface="Open Sauce"/>
                        </a:rPr>
                        <a:t>niet</a:t>
                      </a:r>
                      <a:r>
                        <a:rPr lang="en-US" sz="3299">
                          <a:solidFill>
                            <a:srgbClr val="365B6D"/>
                          </a:solidFill>
                          <a:latin typeface="Open Sauce"/>
                        </a:rPr>
                        <a:t> </a:t>
                      </a:r>
                      <a:r>
                        <a:rPr lang="en-US" sz="3299" err="1">
                          <a:solidFill>
                            <a:srgbClr val="365B6D"/>
                          </a:solidFill>
                          <a:latin typeface="Open Sauce"/>
                        </a:rPr>
                        <a:t>hardop</a:t>
                      </a:r>
                      <a:r>
                        <a:rPr lang="en-US" sz="3299">
                          <a:solidFill>
                            <a:srgbClr val="365B6D"/>
                          </a:solidFill>
                          <a:latin typeface="Open Sauce"/>
                        </a:rPr>
                        <a:t> </a:t>
                      </a:r>
                      <a:r>
                        <a:rPr lang="en-US" sz="3299" err="1">
                          <a:solidFill>
                            <a:srgbClr val="365B6D"/>
                          </a:solidFill>
                          <a:latin typeface="Open Sauce"/>
                        </a:rPr>
                        <a:t>klassikaal</a:t>
                      </a:r>
                      <a:r>
                        <a:rPr lang="en-US" sz="3299">
                          <a:solidFill>
                            <a:srgbClr val="365B6D"/>
                          </a:solidFill>
                          <a:latin typeface="Open Sauce"/>
                        </a:rPr>
                        <a:t>)</a:t>
                      </a:r>
                    </a:p>
                    <a:p>
                      <a:pPr>
                        <a:lnSpc>
                          <a:spcPts val="4619"/>
                        </a:lnSpc>
                      </a:pPr>
                      <a:r>
                        <a:rPr lang="en-US" sz="3299">
                          <a:solidFill>
                            <a:srgbClr val="365B6D"/>
                          </a:solidFill>
                          <a:latin typeface="Open Sauce"/>
                        </a:rPr>
                        <a:t>•Laat de </a:t>
                      </a:r>
                      <a:r>
                        <a:rPr lang="en-US" sz="3299" err="1">
                          <a:solidFill>
                            <a:srgbClr val="365B6D"/>
                          </a:solidFill>
                          <a:latin typeface="Open Sauce"/>
                        </a:rPr>
                        <a:t>groep</a:t>
                      </a:r>
                      <a:r>
                        <a:rPr lang="en-US" sz="3299">
                          <a:solidFill>
                            <a:srgbClr val="365B6D"/>
                          </a:solidFill>
                          <a:latin typeface="Open Sauce"/>
                        </a:rPr>
                        <a:t> </a:t>
                      </a:r>
                      <a:r>
                        <a:rPr lang="en-US" sz="3299" err="1">
                          <a:solidFill>
                            <a:srgbClr val="365B6D"/>
                          </a:solidFill>
                          <a:latin typeface="Open Sauce"/>
                        </a:rPr>
                        <a:t>niet</a:t>
                      </a:r>
                      <a:r>
                        <a:rPr lang="en-US" sz="3299">
                          <a:solidFill>
                            <a:srgbClr val="365B6D"/>
                          </a:solidFill>
                          <a:latin typeface="Open Sauce"/>
                        </a:rPr>
                        <a:t> ‘</a:t>
                      </a:r>
                      <a:r>
                        <a:rPr lang="en-US" sz="3299" err="1">
                          <a:solidFill>
                            <a:srgbClr val="365B6D"/>
                          </a:solidFill>
                          <a:latin typeface="Open Sauce"/>
                        </a:rPr>
                        <a:t>meegenieten</a:t>
                      </a:r>
                      <a:r>
                        <a:rPr lang="en-US" sz="3299">
                          <a:solidFill>
                            <a:srgbClr val="365B6D"/>
                          </a:solidFill>
                          <a:latin typeface="Open Sauce"/>
                        </a:rPr>
                        <a:t>’</a:t>
                      </a:r>
                    </a:p>
                    <a:p>
                      <a:pPr marL="712464" lvl="1" indent="-356232">
                        <a:lnSpc>
                          <a:spcPts val="4619"/>
                        </a:lnSpc>
                        <a:buFont typeface="Arial"/>
                        <a:buChar char="•"/>
                      </a:pPr>
                      <a:r>
                        <a:rPr lang="en-US" sz="3299" err="1">
                          <a:solidFill>
                            <a:srgbClr val="02AAB4"/>
                          </a:solidFill>
                          <a:latin typeface="Open Sauce"/>
                        </a:rPr>
                        <a:t>Indien</a:t>
                      </a:r>
                      <a:r>
                        <a:rPr lang="en-US" sz="3299">
                          <a:solidFill>
                            <a:srgbClr val="02AAB4"/>
                          </a:solidFill>
                          <a:latin typeface="Open Sauce"/>
                        </a:rPr>
                        <a:t> </a:t>
                      </a:r>
                      <a:r>
                        <a:rPr lang="en-US" sz="3299" err="1">
                          <a:solidFill>
                            <a:srgbClr val="02AAB4"/>
                          </a:solidFill>
                          <a:latin typeface="Open Sauce"/>
                        </a:rPr>
                        <a:t>niet</a:t>
                      </a:r>
                      <a:r>
                        <a:rPr lang="en-US" sz="3299">
                          <a:solidFill>
                            <a:srgbClr val="02AAB4"/>
                          </a:solidFill>
                          <a:latin typeface="Open Sauce"/>
                        </a:rPr>
                        <a:t> </a:t>
                      </a:r>
                      <a:r>
                        <a:rPr lang="en-US" sz="3299" err="1">
                          <a:solidFill>
                            <a:srgbClr val="02AAB4"/>
                          </a:solidFill>
                          <a:latin typeface="Open Sauce"/>
                        </a:rPr>
                        <a:t>mogelijk</a:t>
                      </a:r>
                      <a:r>
                        <a:rPr lang="en-US" sz="3299">
                          <a:solidFill>
                            <a:srgbClr val="02AAB4"/>
                          </a:solidFill>
                          <a:latin typeface="Open Sauce"/>
                        </a:rPr>
                        <a:t>, </a:t>
                      </a:r>
                      <a:r>
                        <a:rPr lang="en-US" sz="3299" err="1">
                          <a:solidFill>
                            <a:srgbClr val="02AAB4"/>
                          </a:solidFill>
                          <a:latin typeface="Open Sauce"/>
                        </a:rPr>
                        <a:t>zorgt</a:t>
                      </a:r>
                      <a:r>
                        <a:rPr lang="en-US" sz="3299">
                          <a:solidFill>
                            <a:srgbClr val="02AAB4"/>
                          </a:solidFill>
                          <a:latin typeface="Open Sauce"/>
                        </a:rPr>
                        <a:t> de leerkracht </a:t>
                      </a:r>
                      <a:r>
                        <a:rPr lang="en-US" sz="3299" err="1">
                          <a:solidFill>
                            <a:srgbClr val="02AAB4"/>
                          </a:solidFill>
                          <a:latin typeface="Open Sauce"/>
                        </a:rPr>
                        <a:t>dat</a:t>
                      </a:r>
                      <a:r>
                        <a:rPr lang="en-US" sz="3299">
                          <a:solidFill>
                            <a:srgbClr val="02AAB4"/>
                          </a:solidFill>
                          <a:latin typeface="Open Sauce"/>
                        </a:rPr>
                        <a:t> de </a:t>
                      </a:r>
                      <a:r>
                        <a:rPr lang="en-US" sz="3299" err="1">
                          <a:solidFill>
                            <a:srgbClr val="02AAB4"/>
                          </a:solidFill>
                          <a:latin typeface="Open Sauce"/>
                        </a:rPr>
                        <a:t>storende</a:t>
                      </a:r>
                      <a:r>
                        <a:rPr lang="en-US" sz="3299">
                          <a:solidFill>
                            <a:srgbClr val="02AAB4"/>
                          </a:solidFill>
                          <a:latin typeface="Open Sauce"/>
                        </a:rPr>
                        <a:t> </a:t>
                      </a:r>
                      <a:r>
                        <a:rPr lang="en-US" sz="3299" err="1">
                          <a:solidFill>
                            <a:srgbClr val="02AAB4"/>
                          </a:solidFill>
                          <a:latin typeface="Open Sauce"/>
                        </a:rPr>
                        <a:t>leerling</a:t>
                      </a:r>
                      <a:r>
                        <a:rPr lang="en-US" sz="3299">
                          <a:solidFill>
                            <a:srgbClr val="02AAB4"/>
                          </a:solidFill>
                          <a:latin typeface="Open Sauce"/>
                        </a:rPr>
                        <a:t> zo </a:t>
                      </a:r>
                      <a:r>
                        <a:rPr lang="en-US" sz="3299" err="1">
                          <a:solidFill>
                            <a:srgbClr val="02AAB4"/>
                          </a:solidFill>
                          <a:latin typeface="Open Sauce"/>
                        </a:rPr>
                        <a:t>kort</a:t>
                      </a:r>
                      <a:r>
                        <a:rPr lang="en-US" sz="3299">
                          <a:solidFill>
                            <a:srgbClr val="02AAB4"/>
                          </a:solidFill>
                          <a:latin typeface="Open Sauce"/>
                        </a:rPr>
                        <a:t> </a:t>
                      </a:r>
                      <a:r>
                        <a:rPr lang="en-US" sz="3299" err="1">
                          <a:solidFill>
                            <a:srgbClr val="02AAB4"/>
                          </a:solidFill>
                          <a:latin typeface="Open Sauce"/>
                        </a:rPr>
                        <a:t>mogelijk</a:t>
                      </a:r>
                      <a:r>
                        <a:rPr lang="en-US" sz="3299">
                          <a:solidFill>
                            <a:srgbClr val="02AAB4"/>
                          </a:solidFill>
                          <a:latin typeface="Open Sauce"/>
                        </a:rPr>
                        <a:t> in de </a:t>
                      </a:r>
                      <a:r>
                        <a:rPr lang="en-US" sz="3299" err="1">
                          <a:solidFill>
                            <a:srgbClr val="02AAB4"/>
                          </a:solidFill>
                          <a:latin typeface="Open Sauce"/>
                        </a:rPr>
                        <a:t>schijnwerper</a:t>
                      </a:r>
                      <a:r>
                        <a:rPr lang="en-US" sz="3299">
                          <a:solidFill>
                            <a:srgbClr val="02AAB4"/>
                          </a:solidFill>
                          <a:latin typeface="Open Sauce"/>
                        </a:rPr>
                        <a:t> </a:t>
                      </a:r>
                      <a:r>
                        <a:rPr lang="en-US" sz="3299" err="1">
                          <a:solidFill>
                            <a:srgbClr val="02AAB4"/>
                          </a:solidFill>
                          <a:latin typeface="Open Sauce"/>
                        </a:rPr>
                        <a:t>staat</a:t>
                      </a:r>
                      <a:endParaRPr lang="en-US" sz="3299">
                        <a:solidFill>
                          <a:srgbClr val="02AAB4"/>
                        </a:solidFill>
                        <a:latin typeface="Open Sauce"/>
                      </a:endParaRPr>
                    </a:p>
                    <a:p>
                      <a:pPr>
                        <a:lnSpc>
                          <a:spcPts val="4619"/>
                        </a:lnSpc>
                      </a:pPr>
                      <a:r>
                        <a:rPr lang="en-US" sz="3299">
                          <a:solidFill>
                            <a:srgbClr val="365B6D"/>
                          </a:solidFill>
                          <a:latin typeface="Open Sauce"/>
                        </a:rPr>
                        <a:t>•</a:t>
                      </a:r>
                      <a:r>
                        <a:rPr lang="en-US" sz="3299" err="1">
                          <a:solidFill>
                            <a:srgbClr val="365B6D"/>
                          </a:solidFill>
                          <a:latin typeface="Open Sauce"/>
                        </a:rPr>
                        <a:t>Zegt</a:t>
                      </a:r>
                      <a:r>
                        <a:rPr lang="en-US" sz="3299">
                          <a:solidFill>
                            <a:srgbClr val="365B6D"/>
                          </a:solidFill>
                          <a:latin typeface="Open Sauce"/>
                        </a:rPr>
                        <a:t> </a:t>
                      </a:r>
                      <a:r>
                        <a:rPr lang="en-US" sz="3299" err="1">
                          <a:solidFill>
                            <a:srgbClr val="365B6D"/>
                          </a:solidFill>
                          <a:latin typeface="Open Sauce"/>
                        </a:rPr>
                        <a:t>bij</a:t>
                      </a:r>
                      <a:r>
                        <a:rPr lang="en-US" sz="3299">
                          <a:solidFill>
                            <a:srgbClr val="365B6D"/>
                          </a:solidFill>
                          <a:latin typeface="Open Sauce"/>
                        </a:rPr>
                        <a:t> </a:t>
                      </a:r>
                      <a:r>
                        <a:rPr lang="en-US" sz="3299" err="1">
                          <a:solidFill>
                            <a:srgbClr val="365B6D"/>
                          </a:solidFill>
                          <a:latin typeface="Open Sauce"/>
                        </a:rPr>
                        <a:t>ongewenst</a:t>
                      </a:r>
                      <a:r>
                        <a:rPr lang="en-US" sz="3299">
                          <a:solidFill>
                            <a:srgbClr val="365B6D"/>
                          </a:solidFill>
                          <a:latin typeface="Open Sauce"/>
                        </a:rPr>
                        <a:t> </a:t>
                      </a:r>
                      <a:r>
                        <a:rPr lang="en-US" sz="3299" err="1">
                          <a:solidFill>
                            <a:srgbClr val="365B6D"/>
                          </a:solidFill>
                          <a:latin typeface="Open Sauce"/>
                        </a:rPr>
                        <a:t>gedrag</a:t>
                      </a:r>
                      <a:r>
                        <a:rPr lang="en-US" sz="3299">
                          <a:solidFill>
                            <a:srgbClr val="365B6D"/>
                          </a:solidFill>
                          <a:latin typeface="Open Sauce"/>
                        </a:rPr>
                        <a:t> </a:t>
                      </a:r>
                      <a:r>
                        <a:rPr lang="en-US" sz="3299">
                          <a:solidFill>
                            <a:srgbClr val="365B6D"/>
                          </a:solidFill>
                          <a:latin typeface="Open Sauce Italics"/>
                        </a:rPr>
                        <a:t>hoe</a:t>
                      </a:r>
                      <a:r>
                        <a:rPr lang="en-US" sz="3299">
                          <a:solidFill>
                            <a:srgbClr val="365B6D"/>
                          </a:solidFill>
                          <a:latin typeface="Open Sauce"/>
                        </a:rPr>
                        <a:t> de </a:t>
                      </a:r>
                      <a:r>
                        <a:rPr lang="en-US" sz="3299" err="1">
                          <a:solidFill>
                            <a:srgbClr val="365B6D"/>
                          </a:solidFill>
                          <a:latin typeface="Open Sauce"/>
                        </a:rPr>
                        <a:t>leerling</a:t>
                      </a:r>
                      <a:r>
                        <a:rPr lang="en-US" sz="3299">
                          <a:solidFill>
                            <a:srgbClr val="365B6D"/>
                          </a:solidFill>
                          <a:latin typeface="Open Sauce"/>
                        </a:rPr>
                        <a:t> het </a:t>
                      </a:r>
                      <a:r>
                        <a:rPr lang="en-US" sz="3299" err="1">
                          <a:solidFill>
                            <a:srgbClr val="365B6D"/>
                          </a:solidFill>
                          <a:latin typeface="Open Sauce"/>
                        </a:rPr>
                        <a:t>anders</a:t>
                      </a:r>
                      <a:r>
                        <a:rPr lang="en-US" sz="3299">
                          <a:solidFill>
                            <a:srgbClr val="365B6D"/>
                          </a:solidFill>
                          <a:latin typeface="Open Sauce"/>
                        </a:rPr>
                        <a:t> </a:t>
                      </a:r>
                      <a:r>
                        <a:rPr lang="en-US" sz="3299" err="1">
                          <a:solidFill>
                            <a:srgbClr val="365B6D"/>
                          </a:solidFill>
                          <a:latin typeface="Open Sauce"/>
                        </a:rPr>
                        <a:t>moet</a:t>
                      </a:r>
                      <a:r>
                        <a:rPr lang="en-US" sz="3299">
                          <a:solidFill>
                            <a:srgbClr val="365B6D"/>
                          </a:solidFill>
                          <a:latin typeface="Open Sauce"/>
                        </a:rPr>
                        <a:t> </a:t>
                      </a:r>
                      <a:r>
                        <a:rPr lang="en-US" sz="3299" err="1">
                          <a:solidFill>
                            <a:srgbClr val="365B6D"/>
                          </a:solidFill>
                          <a:latin typeface="Open Sauce"/>
                        </a:rPr>
                        <a:t>doen</a:t>
                      </a:r>
                      <a:endParaRPr lang="en-US" sz="3299">
                        <a:solidFill>
                          <a:srgbClr val="365B6D"/>
                        </a:solidFill>
                        <a:latin typeface="Open Sauce"/>
                      </a:endParaRPr>
                    </a:p>
                    <a:p>
                      <a:pPr marL="712464" lvl="1" indent="-356232">
                        <a:lnSpc>
                          <a:spcPts val="4619"/>
                        </a:lnSpc>
                        <a:buFont typeface="Arial"/>
                        <a:buChar char="•"/>
                      </a:pPr>
                      <a:r>
                        <a:rPr lang="en-US" sz="3299">
                          <a:solidFill>
                            <a:srgbClr val="02AAB4"/>
                          </a:solidFill>
                          <a:latin typeface="Open Sauce"/>
                        </a:rPr>
                        <a:t>in </a:t>
                      </a:r>
                      <a:r>
                        <a:rPr lang="en-US" sz="3299" err="1">
                          <a:solidFill>
                            <a:srgbClr val="02AAB4"/>
                          </a:solidFill>
                          <a:latin typeface="Open Sauce"/>
                        </a:rPr>
                        <a:t>plaats</a:t>
                      </a:r>
                      <a:r>
                        <a:rPr lang="en-US" sz="3299">
                          <a:solidFill>
                            <a:srgbClr val="02AAB4"/>
                          </a:solidFill>
                          <a:latin typeface="Open Sauce"/>
                        </a:rPr>
                        <a:t> van de </a:t>
                      </a:r>
                      <a:r>
                        <a:rPr lang="en-US" sz="3299" err="1">
                          <a:solidFill>
                            <a:srgbClr val="02AAB4"/>
                          </a:solidFill>
                          <a:latin typeface="Open Sauce"/>
                        </a:rPr>
                        <a:t>leerling</a:t>
                      </a:r>
                      <a:r>
                        <a:rPr lang="en-US" sz="3299">
                          <a:solidFill>
                            <a:srgbClr val="02AAB4"/>
                          </a:solidFill>
                          <a:latin typeface="Open Sauce"/>
                        </a:rPr>
                        <a:t> het </a:t>
                      </a:r>
                      <a:r>
                        <a:rPr lang="en-US" sz="3299" err="1">
                          <a:solidFill>
                            <a:srgbClr val="02AAB4"/>
                          </a:solidFill>
                          <a:latin typeface="Open Sauce"/>
                        </a:rPr>
                        <a:t>foute</a:t>
                      </a:r>
                      <a:r>
                        <a:rPr lang="en-US" sz="3299">
                          <a:solidFill>
                            <a:srgbClr val="02AAB4"/>
                          </a:solidFill>
                          <a:latin typeface="Open Sauce"/>
                        </a:rPr>
                        <a:t> of </a:t>
                      </a:r>
                      <a:r>
                        <a:rPr lang="en-US" sz="3299" err="1">
                          <a:solidFill>
                            <a:srgbClr val="02AAB4"/>
                          </a:solidFill>
                          <a:latin typeface="Open Sauce"/>
                        </a:rPr>
                        <a:t>verkeerde</a:t>
                      </a:r>
                      <a:r>
                        <a:rPr lang="en-US" sz="3299">
                          <a:solidFill>
                            <a:srgbClr val="02AAB4"/>
                          </a:solidFill>
                          <a:latin typeface="Open Sauce"/>
                        </a:rPr>
                        <a:t> </a:t>
                      </a:r>
                      <a:r>
                        <a:rPr lang="en-US" sz="3299" err="1">
                          <a:solidFill>
                            <a:srgbClr val="02AAB4"/>
                          </a:solidFill>
                          <a:latin typeface="Open Sauce"/>
                        </a:rPr>
                        <a:t>gedrag</a:t>
                      </a:r>
                      <a:r>
                        <a:rPr lang="en-US" sz="3299">
                          <a:solidFill>
                            <a:srgbClr val="02AAB4"/>
                          </a:solidFill>
                          <a:latin typeface="Open Sauce"/>
                        </a:rPr>
                        <a:t> in </a:t>
                      </a:r>
                      <a:r>
                        <a:rPr lang="en-US" sz="3299" err="1">
                          <a:solidFill>
                            <a:srgbClr val="02AAB4"/>
                          </a:solidFill>
                          <a:latin typeface="Open Sauce"/>
                        </a:rPr>
                        <a:t>te</a:t>
                      </a:r>
                      <a:r>
                        <a:rPr lang="en-US" sz="3299">
                          <a:solidFill>
                            <a:srgbClr val="02AAB4"/>
                          </a:solidFill>
                          <a:latin typeface="Open Sauce"/>
                        </a:rPr>
                        <a:t> </a:t>
                      </a:r>
                      <a:r>
                        <a:rPr lang="en-US" sz="3299" err="1">
                          <a:solidFill>
                            <a:srgbClr val="02AAB4"/>
                          </a:solidFill>
                          <a:latin typeface="Open Sauce"/>
                        </a:rPr>
                        <a:t>wrijven</a:t>
                      </a:r>
                      <a:endParaRPr lang="en-US" sz="3299">
                        <a:solidFill>
                          <a:srgbClr val="02AAB4"/>
                        </a:solidFill>
                        <a:latin typeface="Open Sauce"/>
                      </a:endParaRPr>
                    </a:p>
                    <a:p>
                      <a:pPr>
                        <a:lnSpc>
                          <a:spcPts val="4619"/>
                        </a:lnSpc>
                      </a:pPr>
                      <a:r>
                        <a:rPr lang="en-US" sz="3299">
                          <a:solidFill>
                            <a:srgbClr val="365B6D"/>
                          </a:solidFill>
                          <a:latin typeface="Open Sauce"/>
                        </a:rPr>
                        <a:t>•</a:t>
                      </a:r>
                      <a:r>
                        <a:rPr lang="en-US" sz="3299" err="1">
                          <a:solidFill>
                            <a:srgbClr val="365B6D"/>
                          </a:solidFill>
                          <a:latin typeface="Open Sauce"/>
                        </a:rPr>
                        <a:t>Loodst</a:t>
                      </a:r>
                      <a:r>
                        <a:rPr lang="en-US" sz="3299">
                          <a:solidFill>
                            <a:srgbClr val="365B6D"/>
                          </a:solidFill>
                          <a:latin typeface="Open Sauce"/>
                        </a:rPr>
                        <a:t> de </a:t>
                      </a:r>
                      <a:r>
                        <a:rPr lang="en-US" sz="3299" err="1">
                          <a:solidFill>
                            <a:srgbClr val="365B6D"/>
                          </a:solidFill>
                          <a:latin typeface="Open Sauce"/>
                        </a:rPr>
                        <a:t>aandacht</a:t>
                      </a:r>
                      <a:r>
                        <a:rPr lang="en-US" sz="3299">
                          <a:solidFill>
                            <a:srgbClr val="365B6D"/>
                          </a:solidFill>
                          <a:latin typeface="Open Sauce"/>
                        </a:rPr>
                        <a:t> van de rest van de </a:t>
                      </a:r>
                      <a:r>
                        <a:rPr lang="en-US" sz="3299" err="1">
                          <a:solidFill>
                            <a:srgbClr val="365B6D"/>
                          </a:solidFill>
                          <a:latin typeface="Open Sauce"/>
                        </a:rPr>
                        <a:t>klas</a:t>
                      </a:r>
                      <a:r>
                        <a:rPr lang="en-US" sz="3299">
                          <a:solidFill>
                            <a:srgbClr val="365B6D"/>
                          </a:solidFill>
                          <a:latin typeface="Open Sauce"/>
                        </a:rPr>
                        <a:t> </a:t>
                      </a:r>
                      <a:r>
                        <a:rPr lang="en-US" sz="3299" err="1">
                          <a:solidFill>
                            <a:srgbClr val="365B6D"/>
                          </a:solidFill>
                          <a:latin typeface="Open Sauce"/>
                        </a:rPr>
                        <a:t>naar</a:t>
                      </a:r>
                      <a:r>
                        <a:rPr lang="en-US" sz="3299">
                          <a:solidFill>
                            <a:srgbClr val="365B6D"/>
                          </a:solidFill>
                          <a:latin typeface="Open Sauce"/>
                        </a:rPr>
                        <a:t> </a:t>
                      </a:r>
                      <a:r>
                        <a:rPr lang="en-US" sz="3299" err="1">
                          <a:solidFill>
                            <a:srgbClr val="365B6D"/>
                          </a:solidFill>
                          <a:latin typeface="Open Sauce"/>
                        </a:rPr>
                        <a:t>iets</a:t>
                      </a:r>
                      <a:r>
                        <a:rPr lang="en-US" sz="3299">
                          <a:solidFill>
                            <a:srgbClr val="365B6D"/>
                          </a:solidFill>
                          <a:latin typeface="Open Sauce"/>
                        </a:rPr>
                        <a:t> </a:t>
                      </a:r>
                      <a:r>
                        <a:rPr lang="en-US" sz="3299" err="1">
                          <a:solidFill>
                            <a:srgbClr val="365B6D"/>
                          </a:solidFill>
                          <a:latin typeface="Open Sauce"/>
                        </a:rPr>
                        <a:t>productievers</a:t>
                      </a:r>
                      <a:endParaRPr lang="en-US" sz="3299">
                        <a:solidFill>
                          <a:srgbClr val="365B6D"/>
                        </a:solidFill>
                        <a:latin typeface="Open Sauce"/>
                      </a:endParaRPr>
                    </a:p>
                    <a:p>
                      <a:pPr marL="712464" lvl="1" indent="-356232">
                        <a:lnSpc>
                          <a:spcPts val="4619"/>
                        </a:lnSpc>
                        <a:buFont typeface="Arial"/>
                        <a:buChar char="•"/>
                      </a:pPr>
                      <a:r>
                        <a:rPr lang="en-US" sz="3299">
                          <a:solidFill>
                            <a:srgbClr val="02AAB4"/>
                          </a:solidFill>
                          <a:latin typeface="Open Sauce"/>
                        </a:rPr>
                        <a:t>om de </a:t>
                      </a:r>
                      <a:r>
                        <a:rPr lang="en-US" sz="3299" err="1">
                          <a:solidFill>
                            <a:srgbClr val="02AAB4"/>
                          </a:solidFill>
                          <a:latin typeface="Open Sauce"/>
                        </a:rPr>
                        <a:t>sfeer</a:t>
                      </a:r>
                      <a:r>
                        <a:rPr lang="en-US" sz="3299">
                          <a:solidFill>
                            <a:srgbClr val="02AAB4"/>
                          </a:solidFill>
                          <a:latin typeface="Open Sauce"/>
                        </a:rPr>
                        <a:t> </a:t>
                      </a:r>
                      <a:r>
                        <a:rPr lang="en-US" sz="3299" err="1">
                          <a:solidFill>
                            <a:srgbClr val="02AAB4"/>
                          </a:solidFill>
                          <a:latin typeface="Open Sauce"/>
                        </a:rPr>
                        <a:t>terug</a:t>
                      </a:r>
                      <a:r>
                        <a:rPr lang="en-US" sz="3299">
                          <a:solidFill>
                            <a:srgbClr val="02AAB4"/>
                          </a:solidFill>
                          <a:latin typeface="Open Sauce"/>
                        </a:rPr>
                        <a:t> </a:t>
                      </a:r>
                      <a:r>
                        <a:rPr lang="en-US" sz="3299" err="1">
                          <a:solidFill>
                            <a:srgbClr val="02AAB4"/>
                          </a:solidFill>
                          <a:latin typeface="Open Sauce"/>
                        </a:rPr>
                        <a:t>te</a:t>
                      </a:r>
                      <a:r>
                        <a:rPr lang="en-US" sz="3299">
                          <a:solidFill>
                            <a:srgbClr val="02AAB4"/>
                          </a:solidFill>
                          <a:latin typeface="Open Sauce"/>
                        </a:rPr>
                        <a:t> </a:t>
                      </a:r>
                      <a:r>
                        <a:rPr lang="en-US" sz="3299" err="1">
                          <a:solidFill>
                            <a:srgbClr val="02AAB4"/>
                          </a:solidFill>
                          <a:latin typeface="Open Sauce"/>
                        </a:rPr>
                        <a:t>normaliseren</a:t>
                      </a:r>
                      <a:r>
                        <a:rPr lang="en-US" sz="3299">
                          <a:solidFill>
                            <a:srgbClr val="02AAB4"/>
                          </a:solidFill>
                          <a:latin typeface="Open Sauce"/>
                        </a:rPr>
                        <a:t> </a:t>
                      </a:r>
                      <a:r>
                        <a:rPr lang="en-US" sz="3299" err="1">
                          <a:solidFill>
                            <a:srgbClr val="02AAB4"/>
                          </a:solidFill>
                          <a:latin typeface="Open Sauce"/>
                        </a:rPr>
                        <a:t>na</a:t>
                      </a:r>
                      <a:r>
                        <a:rPr lang="en-US" sz="3299">
                          <a:solidFill>
                            <a:srgbClr val="02AAB4"/>
                          </a:solidFill>
                          <a:latin typeface="Open Sauce"/>
                        </a:rPr>
                        <a:t> </a:t>
                      </a:r>
                      <a:r>
                        <a:rPr lang="en-US" sz="3299" err="1">
                          <a:solidFill>
                            <a:srgbClr val="02AAB4"/>
                          </a:solidFill>
                          <a:latin typeface="Open Sauce"/>
                        </a:rPr>
                        <a:t>klassikale</a:t>
                      </a:r>
                      <a:r>
                        <a:rPr lang="en-US" sz="3299">
                          <a:solidFill>
                            <a:srgbClr val="02AAB4"/>
                          </a:solidFill>
                          <a:latin typeface="Open Sauce"/>
                        </a:rPr>
                        <a:t> </a:t>
                      </a:r>
                      <a:r>
                        <a:rPr lang="en-US" sz="3299" err="1">
                          <a:solidFill>
                            <a:srgbClr val="02AAB4"/>
                          </a:solidFill>
                          <a:latin typeface="Open Sauce"/>
                        </a:rPr>
                        <a:t>tussenkomst</a:t>
                      </a:r>
                      <a:r>
                        <a:rPr lang="en-US" sz="3299">
                          <a:solidFill>
                            <a:srgbClr val="02AAB4"/>
                          </a:solidFill>
                          <a:latin typeface="Open Sauce"/>
                        </a:rPr>
                        <a:t> </a:t>
                      </a:r>
                      <a:r>
                        <a:rPr lang="en-US" sz="3299" err="1">
                          <a:solidFill>
                            <a:srgbClr val="02AAB4"/>
                          </a:solidFill>
                          <a:latin typeface="Open Sauce"/>
                        </a:rPr>
                        <a:t>bij</a:t>
                      </a:r>
                      <a:r>
                        <a:rPr lang="en-US" sz="3299">
                          <a:solidFill>
                            <a:srgbClr val="02AAB4"/>
                          </a:solidFill>
                          <a:latin typeface="Open Sauce"/>
                        </a:rPr>
                        <a:t> </a:t>
                      </a:r>
                      <a:r>
                        <a:rPr lang="en-US" sz="3299" err="1">
                          <a:solidFill>
                            <a:srgbClr val="02AAB4"/>
                          </a:solidFill>
                          <a:latin typeface="Open Sauce"/>
                        </a:rPr>
                        <a:t>storend</a:t>
                      </a:r>
                      <a:r>
                        <a:rPr lang="en-US" sz="3299">
                          <a:solidFill>
                            <a:srgbClr val="02AAB4"/>
                          </a:solidFill>
                          <a:latin typeface="Open Sauce"/>
                        </a:rPr>
                        <a:t> </a:t>
                      </a:r>
                      <a:r>
                        <a:rPr lang="en-US" sz="3299" err="1">
                          <a:solidFill>
                            <a:srgbClr val="02AAB4"/>
                          </a:solidFill>
                          <a:latin typeface="Open Sauce"/>
                        </a:rPr>
                        <a:t>gedrag</a:t>
                      </a:r>
                      <a:r>
                        <a:rPr lang="en-US" sz="3299">
                          <a:solidFill>
                            <a:srgbClr val="02AAB4"/>
                          </a:solidFill>
                          <a:latin typeface="Open Sauce"/>
                        </a:rPr>
                        <a:t> van </a:t>
                      </a:r>
                      <a:r>
                        <a:rPr lang="en-US" sz="3299" err="1">
                          <a:solidFill>
                            <a:srgbClr val="02AAB4"/>
                          </a:solidFill>
                          <a:latin typeface="Open Sauce"/>
                        </a:rPr>
                        <a:t>een</a:t>
                      </a:r>
                      <a:r>
                        <a:rPr lang="en-US" sz="3299">
                          <a:solidFill>
                            <a:srgbClr val="02AAB4"/>
                          </a:solidFill>
                          <a:latin typeface="Open Sauce"/>
                        </a:rPr>
                        <a:t> </a:t>
                      </a:r>
                      <a:r>
                        <a:rPr lang="en-US" sz="3299" err="1">
                          <a:solidFill>
                            <a:srgbClr val="02AAB4"/>
                          </a:solidFill>
                          <a:latin typeface="Open Sauce"/>
                        </a:rPr>
                        <a:t>individuele</a:t>
                      </a:r>
                      <a:r>
                        <a:rPr lang="en-US" sz="3299">
                          <a:solidFill>
                            <a:srgbClr val="02AAB4"/>
                          </a:solidFill>
                          <a:latin typeface="Open Sauce"/>
                        </a:rPr>
                        <a:t> </a:t>
                      </a:r>
                      <a:r>
                        <a:rPr lang="en-US" sz="3299" err="1">
                          <a:solidFill>
                            <a:srgbClr val="02AAB4"/>
                          </a:solidFill>
                          <a:latin typeface="Open Sauce"/>
                        </a:rPr>
                        <a:t>leerling</a:t>
                      </a:r>
                      <a:endParaRPr lang="en-US" sz="3299">
                        <a:solidFill>
                          <a:srgbClr val="02AAB4"/>
                        </a:solidFill>
                        <a:latin typeface="Open Sauce"/>
                      </a:endParaRPr>
                    </a:p>
                    <a:p>
                      <a:pPr>
                        <a:lnSpc>
                          <a:spcPts val="4619"/>
                        </a:lnSpc>
                      </a:pPr>
                      <a:r>
                        <a:rPr lang="en-US" sz="3299">
                          <a:solidFill>
                            <a:srgbClr val="365B6D"/>
                          </a:solidFill>
                          <a:latin typeface="Open Sauce"/>
                        </a:rPr>
                        <a:t> •</a:t>
                      </a:r>
                      <a:r>
                        <a:rPr lang="en-US" sz="3299" err="1">
                          <a:solidFill>
                            <a:srgbClr val="365B6D"/>
                          </a:solidFill>
                          <a:latin typeface="Open Sauce"/>
                        </a:rPr>
                        <a:t>Geeft</a:t>
                      </a:r>
                      <a:r>
                        <a:rPr lang="en-US" sz="3299">
                          <a:solidFill>
                            <a:srgbClr val="365B6D"/>
                          </a:solidFill>
                          <a:latin typeface="Open Sauce"/>
                        </a:rPr>
                        <a:t> </a:t>
                      </a:r>
                      <a:r>
                        <a:rPr lang="en-US" sz="3299" err="1">
                          <a:solidFill>
                            <a:srgbClr val="365B6D"/>
                          </a:solidFill>
                          <a:latin typeface="Open Sauce"/>
                        </a:rPr>
                        <a:t>complimenten</a:t>
                      </a:r>
                      <a:r>
                        <a:rPr lang="en-US" sz="3299">
                          <a:solidFill>
                            <a:srgbClr val="365B6D"/>
                          </a:solidFill>
                          <a:latin typeface="Open Sauce"/>
                        </a:rPr>
                        <a:t> op </a:t>
                      </a:r>
                      <a:r>
                        <a:rPr lang="en-US" sz="3299" err="1">
                          <a:solidFill>
                            <a:srgbClr val="365B6D"/>
                          </a:solidFill>
                          <a:latin typeface="Open Sauce"/>
                        </a:rPr>
                        <a:t>gedrag</a:t>
                      </a:r>
                      <a:r>
                        <a:rPr lang="en-US" sz="3299">
                          <a:solidFill>
                            <a:srgbClr val="365B6D"/>
                          </a:solidFill>
                          <a:latin typeface="Open Sauce"/>
                        </a:rPr>
                        <a:t> </a:t>
                      </a:r>
                      <a:r>
                        <a:rPr lang="en-US" sz="3299" err="1">
                          <a:solidFill>
                            <a:srgbClr val="365B6D"/>
                          </a:solidFill>
                          <a:latin typeface="Open Sauce"/>
                        </a:rPr>
                        <a:t>zoveel</a:t>
                      </a:r>
                      <a:r>
                        <a:rPr lang="en-US" sz="3299">
                          <a:solidFill>
                            <a:srgbClr val="365B6D"/>
                          </a:solidFill>
                          <a:latin typeface="Open Sauce"/>
                        </a:rPr>
                        <a:t> als </a:t>
                      </a:r>
                      <a:r>
                        <a:rPr lang="en-US" sz="3299" err="1">
                          <a:solidFill>
                            <a:srgbClr val="365B6D"/>
                          </a:solidFill>
                          <a:latin typeface="Open Sauce"/>
                        </a:rPr>
                        <a:t>mogelijk</a:t>
                      </a:r>
                      <a:r>
                        <a:rPr lang="en-US" sz="3299">
                          <a:solidFill>
                            <a:srgbClr val="365B6D"/>
                          </a:solidFill>
                          <a:latin typeface="Open Sauce"/>
                        </a:rPr>
                        <a:t> </a:t>
                      </a:r>
                      <a:r>
                        <a:rPr lang="en-US" sz="3299" err="1">
                          <a:solidFill>
                            <a:srgbClr val="365B6D"/>
                          </a:solidFill>
                          <a:latin typeface="Open Sauce"/>
                        </a:rPr>
                        <a:t>hardop</a:t>
                      </a:r>
                      <a:r>
                        <a:rPr lang="en-US" sz="3299">
                          <a:solidFill>
                            <a:srgbClr val="365B6D"/>
                          </a:solidFill>
                          <a:latin typeface="Open Sauce"/>
                        </a:rPr>
                        <a:t> </a:t>
                      </a:r>
                      <a:r>
                        <a:rPr lang="en-US" sz="3299" err="1">
                          <a:solidFill>
                            <a:srgbClr val="365B6D"/>
                          </a:solidFill>
                          <a:latin typeface="Open Sauce"/>
                        </a:rPr>
                        <a:t>klassikaal</a:t>
                      </a:r>
                      <a:r>
                        <a:rPr lang="en-US" sz="3299">
                          <a:solidFill>
                            <a:srgbClr val="365B6D"/>
                          </a:solidFill>
                          <a:latin typeface="Open Sauce"/>
                        </a:rPr>
                        <a:t> </a:t>
                      </a:r>
                    </a:p>
                  </a:txBody>
                  <a:tcPr marL="190500" marR="190500" marT="190500" marB="190500" anchor="ctr">
                    <a:lnL w="28575" cap="flat" cmpd="sng" algn="ctr">
                      <a:solidFill>
                        <a:srgbClr val="289DD2"/>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F7F7F7"/>
                    </a:solidFill>
                  </a:tcPr>
                </a:tc>
                <a:extLst>
                  <a:ext uri="{0D108BD9-81ED-4DB2-BD59-A6C34878D82A}">
                    <a16:rowId xmlns:a16="http://schemas.microsoft.com/office/drawing/2014/main" val="10000"/>
                  </a:ext>
                </a:extLst>
              </a:tr>
            </a:tbl>
          </a:graphicData>
        </a:graphic>
      </p:graphicFrame>
      <p:grpSp>
        <p:nvGrpSpPr>
          <p:cNvPr id="6" name="Group 6"/>
          <p:cNvGrpSpPr/>
          <p:nvPr/>
        </p:nvGrpSpPr>
        <p:grpSpPr>
          <a:xfrm>
            <a:off x="1932803" y="336614"/>
            <a:ext cx="14382954" cy="1543050"/>
            <a:chOff x="0" y="0"/>
            <a:chExt cx="3788103" cy="406400"/>
          </a:xfrm>
        </p:grpSpPr>
        <p:sp>
          <p:nvSpPr>
            <p:cNvPr id="7" name="Freeform 7"/>
            <p:cNvSpPr/>
            <p:nvPr/>
          </p:nvSpPr>
          <p:spPr>
            <a:xfrm>
              <a:off x="0" y="0"/>
              <a:ext cx="3788103" cy="406400"/>
            </a:xfrm>
            <a:custGeom>
              <a:avLst/>
              <a:gdLst/>
              <a:ahLst/>
              <a:cxnLst/>
              <a:rect l="l" t="t" r="r" b="b"/>
              <a:pathLst>
                <a:path w="3788103" h="406400">
                  <a:moveTo>
                    <a:pt x="3788103" y="0"/>
                  </a:moveTo>
                  <a:lnTo>
                    <a:pt x="0" y="0"/>
                  </a:lnTo>
                  <a:lnTo>
                    <a:pt x="101600" y="203200"/>
                  </a:lnTo>
                  <a:lnTo>
                    <a:pt x="0" y="406400"/>
                  </a:lnTo>
                  <a:lnTo>
                    <a:pt x="3788103" y="406400"/>
                  </a:lnTo>
                  <a:lnTo>
                    <a:pt x="3686503" y="203200"/>
                  </a:lnTo>
                  <a:lnTo>
                    <a:pt x="3788103" y="0"/>
                  </a:lnTo>
                  <a:close/>
                </a:path>
              </a:pathLst>
            </a:custGeom>
            <a:solidFill>
              <a:srgbClr val="036565"/>
            </a:solidFill>
          </p:spPr>
          <p:txBody>
            <a:bodyPr/>
            <a:lstStyle/>
            <a:p>
              <a:endParaRPr lang="nl-BE"/>
            </a:p>
          </p:txBody>
        </p:sp>
        <p:sp>
          <p:nvSpPr>
            <p:cNvPr id="8" name="TextBox 8"/>
            <p:cNvSpPr txBox="1"/>
            <p:nvPr/>
          </p:nvSpPr>
          <p:spPr>
            <a:xfrm>
              <a:off x="88900" y="-95250"/>
              <a:ext cx="3610303" cy="501650"/>
            </a:xfrm>
            <a:prstGeom prst="rect">
              <a:avLst/>
            </a:prstGeom>
          </p:spPr>
          <p:txBody>
            <a:bodyPr lIns="50800" tIns="50800" rIns="50800" bIns="50800" rtlCol="0" anchor="ctr"/>
            <a:lstStyle/>
            <a:p>
              <a:pPr algn="ctr">
                <a:lnSpc>
                  <a:spcPts val="6439"/>
                </a:lnSpc>
              </a:pPr>
              <a:r>
                <a:rPr lang="en-US" sz="4599">
                  <a:solidFill>
                    <a:srgbClr val="E0EDED"/>
                  </a:solidFill>
                  <a:latin typeface="Open Sauce"/>
                </a:rPr>
                <a:t>Klasmanagement - Omgaan met storend gedrag</a:t>
              </a:r>
            </a:p>
          </p:txBody>
        </p:sp>
      </p:grpSp>
      <p:pic>
        <p:nvPicPr>
          <p:cNvPr id="31" name="Audio 30">
            <a:hlinkClick r:id="" action="ppaction://media"/>
            <a:extLst>
              <a:ext uri="{FF2B5EF4-FFF2-40B4-BE49-F238E27FC236}">
                <a16:creationId xmlns:a16="http://schemas.microsoft.com/office/drawing/2014/main" id="{2A2B9562-ECE9-4BCD-AA85-C2C85735063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363"/>
    </mc:Choice>
    <mc:Fallback>
      <p:transition spd="slow" advTm="30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11083024" y="-4748625"/>
            <a:ext cx="10170480" cy="101704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sp>
        <p:nvSpPr>
          <p:cNvPr id="4" name="Freeform 4"/>
          <p:cNvSpPr/>
          <p:nvPr/>
        </p:nvSpPr>
        <p:spPr>
          <a:xfrm>
            <a:off x="-1748701" y="5421854"/>
            <a:ext cx="10471590" cy="5235795"/>
          </a:xfrm>
          <a:custGeom>
            <a:avLst/>
            <a:gdLst/>
            <a:ahLst/>
            <a:cxnLst/>
            <a:rect l="l" t="t" r="r" b="b"/>
            <a:pathLst>
              <a:path w="10471590" h="5235795">
                <a:moveTo>
                  <a:pt x="0" y="0"/>
                </a:moveTo>
                <a:lnTo>
                  <a:pt x="10471589" y="0"/>
                </a:lnTo>
                <a:lnTo>
                  <a:pt x="10471589" y="5235795"/>
                </a:lnTo>
                <a:lnTo>
                  <a:pt x="0" y="52357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grpSp>
        <p:nvGrpSpPr>
          <p:cNvPr id="5" name="Group 5"/>
          <p:cNvGrpSpPr/>
          <p:nvPr/>
        </p:nvGrpSpPr>
        <p:grpSpPr>
          <a:xfrm>
            <a:off x="1932803" y="336614"/>
            <a:ext cx="14382954" cy="1543050"/>
            <a:chOff x="0" y="0"/>
            <a:chExt cx="3788103" cy="406400"/>
          </a:xfrm>
        </p:grpSpPr>
        <p:sp>
          <p:nvSpPr>
            <p:cNvPr id="6" name="Freeform 6"/>
            <p:cNvSpPr/>
            <p:nvPr/>
          </p:nvSpPr>
          <p:spPr>
            <a:xfrm>
              <a:off x="0" y="0"/>
              <a:ext cx="3788103" cy="406400"/>
            </a:xfrm>
            <a:custGeom>
              <a:avLst/>
              <a:gdLst/>
              <a:ahLst/>
              <a:cxnLst/>
              <a:rect l="l" t="t" r="r" b="b"/>
              <a:pathLst>
                <a:path w="3788103" h="406400">
                  <a:moveTo>
                    <a:pt x="3788103" y="0"/>
                  </a:moveTo>
                  <a:lnTo>
                    <a:pt x="0" y="0"/>
                  </a:lnTo>
                  <a:lnTo>
                    <a:pt x="101600" y="203200"/>
                  </a:lnTo>
                  <a:lnTo>
                    <a:pt x="0" y="406400"/>
                  </a:lnTo>
                  <a:lnTo>
                    <a:pt x="3788103" y="406400"/>
                  </a:lnTo>
                  <a:lnTo>
                    <a:pt x="3686503" y="203200"/>
                  </a:lnTo>
                  <a:lnTo>
                    <a:pt x="3788103" y="0"/>
                  </a:lnTo>
                  <a:close/>
                </a:path>
              </a:pathLst>
            </a:custGeom>
            <a:solidFill>
              <a:srgbClr val="036565"/>
            </a:solidFill>
          </p:spPr>
          <p:txBody>
            <a:bodyPr/>
            <a:lstStyle/>
            <a:p>
              <a:endParaRPr lang="nl-BE"/>
            </a:p>
          </p:txBody>
        </p:sp>
        <p:sp>
          <p:nvSpPr>
            <p:cNvPr id="7" name="TextBox 7"/>
            <p:cNvSpPr txBox="1"/>
            <p:nvPr/>
          </p:nvSpPr>
          <p:spPr>
            <a:xfrm>
              <a:off x="88900" y="-95250"/>
              <a:ext cx="3610303" cy="501650"/>
            </a:xfrm>
            <a:prstGeom prst="rect">
              <a:avLst/>
            </a:prstGeom>
          </p:spPr>
          <p:txBody>
            <a:bodyPr lIns="50800" tIns="50800" rIns="50800" bIns="50800" rtlCol="0" anchor="ctr"/>
            <a:lstStyle/>
            <a:p>
              <a:pPr algn="ctr">
                <a:lnSpc>
                  <a:spcPts val="6439"/>
                </a:lnSpc>
              </a:pPr>
              <a:r>
                <a:rPr lang="en-US" sz="4599">
                  <a:solidFill>
                    <a:srgbClr val="E0EDED"/>
                  </a:solidFill>
                  <a:latin typeface="Open Sauce"/>
                </a:rPr>
                <a:t>Klasmanagement - Inrichting van het klaslokaal</a:t>
              </a:r>
            </a:p>
          </p:txBody>
        </p:sp>
      </p:grpSp>
      <p:sp>
        <p:nvSpPr>
          <p:cNvPr id="8" name="Freeform 8"/>
          <p:cNvSpPr/>
          <p:nvPr/>
        </p:nvSpPr>
        <p:spPr>
          <a:xfrm>
            <a:off x="5228829" y="2308373"/>
            <a:ext cx="9045701" cy="7598389"/>
          </a:xfrm>
          <a:custGeom>
            <a:avLst/>
            <a:gdLst/>
            <a:ahLst/>
            <a:cxnLst/>
            <a:rect l="l" t="t" r="r" b="b"/>
            <a:pathLst>
              <a:path w="9045701" h="7598389">
                <a:moveTo>
                  <a:pt x="0" y="0"/>
                </a:moveTo>
                <a:lnTo>
                  <a:pt x="9045702" y="0"/>
                </a:lnTo>
                <a:lnTo>
                  <a:pt x="9045702" y="7598390"/>
                </a:lnTo>
                <a:lnTo>
                  <a:pt x="0" y="7598390"/>
                </a:lnTo>
                <a:lnTo>
                  <a:pt x="0" y="0"/>
                </a:lnTo>
                <a:close/>
              </a:path>
            </a:pathLst>
          </a:custGeom>
          <a:blipFill>
            <a:blip r:embed="rId8"/>
            <a:stretch>
              <a:fillRect/>
            </a:stretch>
          </a:blipFill>
        </p:spPr>
        <p:txBody>
          <a:bodyPr/>
          <a:lstStyle/>
          <a:p>
            <a:endParaRPr lang="nl-BE"/>
          </a:p>
        </p:txBody>
      </p:sp>
      <p:pic>
        <p:nvPicPr>
          <p:cNvPr id="4098" name="Picture 2" descr="Studeren in de leeszaal | 29.05.2011 Om tegemoet te komen aa… | Flickr">
            <a:extLst>
              <a:ext uri="{FF2B5EF4-FFF2-40B4-BE49-F238E27FC236}">
                <a16:creationId xmlns:a16="http://schemas.microsoft.com/office/drawing/2014/main" id="{90D8644A-EA39-0284-BB26-21720CAA1B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4836" y="2496570"/>
            <a:ext cx="9753600" cy="64674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0C1DC4D-1211-3A9E-9A77-39DFBBDB09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2241316"/>
            <a:ext cx="11430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Audio 20">
            <a:hlinkClick r:id="" action="ppaction://media"/>
            <a:extLst>
              <a:ext uri="{FF2B5EF4-FFF2-40B4-BE49-F238E27FC236}">
                <a16:creationId xmlns:a16="http://schemas.microsoft.com/office/drawing/2014/main" id="{C5C0CFE6-8344-9316-2CEF-59A6CC10A358}"/>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329688" t="-329688" r="-329688" b="-329688"/>
          <a:stretch>
            <a:fillRect/>
          </a:stretch>
        </p:blipFill>
        <p:spPr>
          <a:xfrm>
            <a:off x="15078456" y="7077456"/>
            <a:ext cx="3086100" cy="3086100"/>
          </a:xfrm>
          <a:prstGeom prst="ellipse">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363"/>
    </mc:Choice>
    <mc:Fallback>
      <p:transition spd="slow" advTm="31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1000"/>
                                        <p:tgtEl>
                                          <p:spTgt spid="4098"/>
                                        </p:tgtEl>
                                      </p:cBhvr>
                                    </p:animEffect>
                                    <p:anim calcmode="lin" valueType="num">
                                      <p:cBhvr>
                                        <p:cTn id="12" dur="1000" fill="hold"/>
                                        <p:tgtEl>
                                          <p:spTgt spid="4098"/>
                                        </p:tgtEl>
                                        <p:attrNameLst>
                                          <p:attrName>ppt_x</p:attrName>
                                        </p:attrNameLst>
                                      </p:cBhvr>
                                      <p:tavLst>
                                        <p:tav tm="0">
                                          <p:val>
                                            <p:strVal val="#ppt_x"/>
                                          </p:val>
                                        </p:tav>
                                        <p:tav tm="100000">
                                          <p:val>
                                            <p:strVal val="#ppt_x"/>
                                          </p:val>
                                        </p:tav>
                                      </p:tavLst>
                                    </p:anim>
                                    <p:anim calcmode="lin" valueType="num">
                                      <p:cBhvr>
                                        <p:cTn id="1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fade">
                                      <p:cBhvr>
                                        <p:cTn id="18" dur="1000"/>
                                        <p:tgtEl>
                                          <p:spTgt spid="4100"/>
                                        </p:tgtEl>
                                      </p:cBhvr>
                                    </p:animEffect>
                                    <p:anim calcmode="lin" valueType="num">
                                      <p:cBhvr>
                                        <p:cTn id="19" dur="1000" fill="hold"/>
                                        <p:tgtEl>
                                          <p:spTgt spid="4100"/>
                                        </p:tgtEl>
                                        <p:attrNameLst>
                                          <p:attrName>ppt_x</p:attrName>
                                        </p:attrNameLst>
                                      </p:cBhvr>
                                      <p:tavLst>
                                        <p:tav tm="0">
                                          <p:val>
                                            <p:strVal val="#ppt_x"/>
                                          </p:val>
                                        </p:tav>
                                        <p:tav tm="100000">
                                          <p:val>
                                            <p:strVal val="#ppt_x"/>
                                          </p:val>
                                        </p:tav>
                                      </p:tavLst>
                                    </p:anim>
                                    <p:anim calcmode="lin" valueType="num">
                                      <p:cBhvr>
                                        <p:cTn id="20"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3829029" y="-2732565"/>
            <a:ext cx="15339142" cy="157521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sp>
        <p:nvSpPr>
          <p:cNvPr id="4" name="TextBox 4"/>
          <p:cNvSpPr txBox="1"/>
          <p:nvPr/>
        </p:nvSpPr>
        <p:spPr>
          <a:xfrm>
            <a:off x="14211084" y="1303392"/>
            <a:ext cx="2797803" cy="229235"/>
          </a:xfrm>
          <a:prstGeom prst="rect">
            <a:avLst/>
          </a:prstGeom>
        </p:spPr>
        <p:txBody>
          <a:bodyPr lIns="0" tIns="0" rIns="0" bIns="0" rtlCol="0" anchor="t">
            <a:spAutoFit/>
          </a:bodyPr>
          <a:lstStyle/>
          <a:p>
            <a:pPr algn="ctr">
              <a:lnSpc>
                <a:spcPts val="1885"/>
              </a:lnSpc>
            </a:pPr>
            <a:r>
              <a:rPr lang="en-US" sz="1450" u="sng">
                <a:solidFill>
                  <a:srgbClr val="F7F7F7"/>
                </a:solidFill>
                <a:latin typeface="Open Sauce"/>
              </a:rPr>
              <a:t>Zie website</a:t>
            </a:r>
          </a:p>
        </p:txBody>
      </p:sp>
      <p:sp>
        <p:nvSpPr>
          <p:cNvPr id="5" name="Freeform 5"/>
          <p:cNvSpPr/>
          <p:nvPr/>
        </p:nvSpPr>
        <p:spPr>
          <a:xfrm>
            <a:off x="6531533" y="2502670"/>
            <a:ext cx="11756467" cy="6755630"/>
          </a:xfrm>
          <a:custGeom>
            <a:avLst/>
            <a:gdLst/>
            <a:ahLst/>
            <a:cxnLst/>
            <a:rect l="l" t="t" r="r" b="b"/>
            <a:pathLst>
              <a:path w="11756467" h="6755630">
                <a:moveTo>
                  <a:pt x="0" y="0"/>
                </a:moveTo>
                <a:lnTo>
                  <a:pt x="11756467" y="0"/>
                </a:lnTo>
                <a:lnTo>
                  <a:pt x="11756467" y="6755630"/>
                </a:lnTo>
                <a:lnTo>
                  <a:pt x="0" y="6755630"/>
                </a:lnTo>
                <a:lnTo>
                  <a:pt x="0" y="0"/>
                </a:lnTo>
                <a:close/>
              </a:path>
            </a:pathLst>
          </a:custGeom>
          <a:blipFill>
            <a:blip r:embed="rId6"/>
            <a:stretch>
              <a:fillRect/>
            </a:stretch>
          </a:blipFill>
        </p:spPr>
        <p:txBody>
          <a:bodyPr/>
          <a:lstStyle/>
          <a:p>
            <a:endParaRPr lang="nl-BE"/>
          </a:p>
        </p:txBody>
      </p:sp>
      <p:sp>
        <p:nvSpPr>
          <p:cNvPr id="6" name="TextBox 6"/>
          <p:cNvSpPr txBox="1"/>
          <p:nvPr/>
        </p:nvSpPr>
        <p:spPr>
          <a:xfrm>
            <a:off x="304800" y="1333633"/>
            <a:ext cx="8610600" cy="3820405"/>
          </a:xfrm>
          <a:prstGeom prst="rect">
            <a:avLst/>
          </a:prstGeom>
        </p:spPr>
        <p:txBody>
          <a:bodyPr wrap="square" lIns="0" tIns="0" rIns="0" bIns="0" rtlCol="0" anchor="t">
            <a:spAutoFit/>
          </a:bodyPr>
          <a:lstStyle/>
          <a:p>
            <a:pPr marL="0" lvl="0" indent="0">
              <a:lnSpc>
                <a:spcPts val="10113"/>
              </a:lnSpc>
            </a:pPr>
            <a:r>
              <a:rPr lang="en-US" sz="6600" spc="-168">
                <a:solidFill>
                  <a:srgbClr val="F7F7F7"/>
                </a:solidFill>
                <a:latin typeface="Poppins Bold"/>
              </a:rPr>
              <a:t>Het Prodia-model: </a:t>
            </a:r>
            <a:r>
              <a:rPr lang="en-US" sz="6600" spc="-168" err="1">
                <a:solidFill>
                  <a:srgbClr val="F7F7F7"/>
                </a:solidFill>
                <a:latin typeface="Poppins Bold"/>
              </a:rPr>
              <a:t>bouwsteen</a:t>
            </a:r>
            <a:r>
              <a:rPr lang="en-US" sz="6600" spc="-168">
                <a:solidFill>
                  <a:srgbClr val="F7F7F7"/>
                </a:solidFill>
                <a:latin typeface="Poppins Bold"/>
              </a:rPr>
              <a:t> </a:t>
            </a:r>
            <a:r>
              <a:rPr lang="en-US" sz="6600" spc="-168" err="1">
                <a:solidFill>
                  <a:srgbClr val="F7F7F7"/>
                </a:solidFill>
                <a:latin typeface="Poppins Bold"/>
              </a:rPr>
              <a:t>schoolcontext</a:t>
            </a:r>
            <a:endParaRPr lang="en-US" sz="6600" spc="-168">
              <a:solidFill>
                <a:srgbClr val="F7F7F7"/>
              </a:solidFill>
              <a:latin typeface="Poppins Bold"/>
            </a:endParaRPr>
          </a:p>
        </p:txBody>
      </p:sp>
      <p:sp>
        <p:nvSpPr>
          <p:cNvPr id="9" name="Freeform 4">
            <a:extLst>
              <a:ext uri="{FF2B5EF4-FFF2-40B4-BE49-F238E27FC236}">
                <a16:creationId xmlns:a16="http://schemas.microsoft.com/office/drawing/2014/main" id="{DC235A55-BCEE-889F-A374-9B52C80CA17E}"/>
              </a:ext>
            </a:extLst>
          </p:cNvPr>
          <p:cNvSpPr/>
          <p:nvPr/>
        </p:nvSpPr>
        <p:spPr>
          <a:xfrm>
            <a:off x="4462461" y="2198842"/>
            <a:ext cx="13520739" cy="6799966"/>
          </a:xfrm>
          <a:custGeom>
            <a:avLst/>
            <a:gdLst/>
            <a:ahLst/>
            <a:cxnLst/>
            <a:rect l="l" t="t" r="r" b="b"/>
            <a:pathLst>
              <a:path w="13520739" h="6799966">
                <a:moveTo>
                  <a:pt x="0" y="0"/>
                </a:moveTo>
                <a:lnTo>
                  <a:pt x="13520739" y="0"/>
                </a:lnTo>
                <a:lnTo>
                  <a:pt x="13520739" y="6799967"/>
                </a:lnTo>
                <a:lnTo>
                  <a:pt x="0" y="6799967"/>
                </a:lnTo>
                <a:lnTo>
                  <a:pt x="0" y="0"/>
                </a:lnTo>
                <a:close/>
              </a:path>
            </a:pathLst>
          </a:custGeom>
          <a:blipFill>
            <a:blip r:embed="rId7"/>
            <a:stretch>
              <a:fillRect l="-751" t="-672" b="-1593"/>
            </a:stretch>
          </a:blipFill>
        </p:spPr>
        <p:txBody>
          <a:bodyPr/>
          <a:lstStyle/>
          <a:p>
            <a:endParaRPr lang="nl-BE"/>
          </a:p>
        </p:txBody>
      </p:sp>
      <p:sp>
        <p:nvSpPr>
          <p:cNvPr id="12" name="Ovaal 11">
            <a:extLst>
              <a:ext uri="{FF2B5EF4-FFF2-40B4-BE49-F238E27FC236}">
                <a16:creationId xmlns:a16="http://schemas.microsoft.com/office/drawing/2014/main" id="{2456F899-617F-F16B-3B36-591F58A96BE2}"/>
              </a:ext>
            </a:extLst>
          </p:cNvPr>
          <p:cNvSpPr/>
          <p:nvPr/>
        </p:nvSpPr>
        <p:spPr>
          <a:xfrm>
            <a:off x="9525000" y="5981700"/>
            <a:ext cx="8763000" cy="4038600"/>
          </a:xfrm>
          <a:prstGeom prst="ellipse">
            <a:avLst/>
          </a:prstGeom>
          <a:noFill/>
          <a:ln w="76200">
            <a:solidFill>
              <a:srgbClr val="04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Vermenigvuldigingsteken 6">
            <a:extLst>
              <a:ext uri="{FF2B5EF4-FFF2-40B4-BE49-F238E27FC236}">
                <a16:creationId xmlns:a16="http://schemas.microsoft.com/office/drawing/2014/main" id="{BC9EFB89-0FC2-C974-5500-F7D936F5548F}"/>
              </a:ext>
            </a:extLst>
          </p:cNvPr>
          <p:cNvSpPr/>
          <p:nvPr/>
        </p:nvSpPr>
        <p:spPr>
          <a:xfrm>
            <a:off x="3840542" y="5457866"/>
            <a:ext cx="3391582" cy="3757131"/>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ermenigvuldigingsteken 7">
            <a:extLst>
              <a:ext uri="{FF2B5EF4-FFF2-40B4-BE49-F238E27FC236}">
                <a16:creationId xmlns:a16="http://schemas.microsoft.com/office/drawing/2014/main" id="{35C47EAA-9BF0-4A82-678B-2BDFEC51194A}"/>
              </a:ext>
            </a:extLst>
          </p:cNvPr>
          <p:cNvSpPr/>
          <p:nvPr/>
        </p:nvSpPr>
        <p:spPr>
          <a:xfrm>
            <a:off x="9950714" y="1396907"/>
            <a:ext cx="3391582" cy="3757131"/>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Audio 14">
            <a:hlinkClick r:id="" action="ppaction://media"/>
            <a:extLst>
              <a:ext uri="{FF2B5EF4-FFF2-40B4-BE49-F238E27FC236}">
                <a16:creationId xmlns:a16="http://schemas.microsoft.com/office/drawing/2014/main" id="{766E408A-DCF7-2F3C-27D9-CC2A86FFB8CC}"/>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329688" t="-329688" r="-329688" b="-329688"/>
          <a:stretch>
            <a:fillRect/>
          </a:stretch>
        </p:blipFill>
        <p:spPr>
          <a:xfrm>
            <a:off x="15078456" y="7077456"/>
            <a:ext cx="3086100" cy="3086100"/>
          </a:xfrm>
          <a:prstGeom prst="ellipse">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4815"/>
    </mc:Choice>
    <mc:Fallback>
      <p:transition spd="slow" advTm="2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5"/>
                </p:tgtEl>
              </p:cMediaNode>
            </p:audio>
          </p:childTnLst>
        </p:cTn>
      </p:par>
    </p:tnLst>
    <p:bldLst>
      <p:bldP spid="5" grpId="0" animBg="1"/>
      <p:bldP spid="9" grpId="0" animBg="1"/>
      <p:bldP spid="12"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11083024" y="-4748625"/>
            <a:ext cx="10170480" cy="101704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graphicFrame>
        <p:nvGraphicFramePr>
          <p:cNvPr id="4" name="Table 4"/>
          <p:cNvGraphicFramePr>
            <a:graphicFrameLocks noGrp="1"/>
          </p:cNvGraphicFramePr>
          <p:nvPr/>
        </p:nvGraphicFramePr>
        <p:xfrm>
          <a:off x="327310" y="2343778"/>
          <a:ext cx="17394512" cy="1019175"/>
        </p:xfrm>
        <a:graphic>
          <a:graphicData uri="http://schemas.openxmlformats.org/drawingml/2006/table">
            <a:tbl>
              <a:tblPr/>
              <a:tblGrid>
                <a:gridCol w="17394512">
                  <a:extLst>
                    <a:ext uri="{9D8B030D-6E8A-4147-A177-3AD203B41FA5}">
                      <a16:colId xmlns:a16="http://schemas.microsoft.com/office/drawing/2014/main" val="20000"/>
                    </a:ext>
                  </a:extLst>
                </a:gridCol>
              </a:tblGrid>
              <a:tr h="446634">
                <a:tc>
                  <a:txBody>
                    <a:bodyPr/>
                    <a:lstStyle/>
                    <a:p>
                      <a:pPr algn="ctr">
                        <a:lnSpc>
                          <a:spcPts val="5320"/>
                        </a:lnSpc>
                        <a:defRPr/>
                      </a:pPr>
                      <a:r>
                        <a:rPr lang="en-US" sz="3800">
                          <a:solidFill>
                            <a:srgbClr val="F7F7F7"/>
                          </a:solidFill>
                          <a:latin typeface="Poppins Bold"/>
                        </a:rPr>
                        <a:t>Gesprek = een reflectiegesprek</a:t>
                      </a:r>
                      <a:endParaRPr lang="en-US" sz="110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bl>
          </a:graphicData>
        </a:graphic>
      </p:graphicFrame>
      <p:graphicFrame>
        <p:nvGraphicFramePr>
          <p:cNvPr id="5" name="Table 5"/>
          <p:cNvGraphicFramePr>
            <a:graphicFrameLocks noGrp="1"/>
          </p:cNvGraphicFramePr>
          <p:nvPr>
            <p:extLst>
              <p:ext uri="{D42A27DB-BD31-4B8C-83A1-F6EECF244321}">
                <p14:modId xmlns:p14="http://schemas.microsoft.com/office/powerpoint/2010/main" val="1752212062"/>
              </p:ext>
            </p:extLst>
          </p:nvPr>
        </p:nvGraphicFramePr>
        <p:xfrm>
          <a:off x="432506" y="4068156"/>
          <a:ext cx="17289316" cy="5454644"/>
        </p:xfrm>
        <a:graphic>
          <a:graphicData uri="http://schemas.openxmlformats.org/drawingml/2006/table">
            <a:tbl>
              <a:tblPr/>
              <a:tblGrid>
                <a:gridCol w="17289316">
                  <a:extLst>
                    <a:ext uri="{9D8B030D-6E8A-4147-A177-3AD203B41FA5}">
                      <a16:colId xmlns:a16="http://schemas.microsoft.com/office/drawing/2014/main" val="20000"/>
                    </a:ext>
                  </a:extLst>
                </a:gridCol>
              </a:tblGrid>
              <a:tr h="1353663">
                <a:tc>
                  <a:txBody>
                    <a:bodyPr/>
                    <a:lstStyle/>
                    <a:p>
                      <a:pPr algn="ctr">
                        <a:lnSpc>
                          <a:spcPts val="5319"/>
                        </a:lnSpc>
                        <a:defRPr/>
                      </a:pPr>
                      <a:r>
                        <a:rPr lang="en-US" sz="3799">
                          <a:solidFill>
                            <a:srgbClr val="F7F7F7"/>
                          </a:solidFill>
                          <a:latin typeface="Poppins Bold"/>
                        </a:rPr>
                        <a:t>De CLB-</a:t>
                      </a:r>
                      <a:r>
                        <a:rPr lang="en-US" sz="3799" err="1">
                          <a:solidFill>
                            <a:srgbClr val="F7F7F7"/>
                          </a:solidFill>
                          <a:latin typeface="Poppins Bold"/>
                        </a:rPr>
                        <a:t>medewerker</a:t>
                      </a:r>
                      <a:r>
                        <a:rPr lang="en-US" sz="3799">
                          <a:solidFill>
                            <a:srgbClr val="F7F7F7"/>
                          </a:solidFill>
                          <a:latin typeface="Poppins Bold"/>
                        </a:rPr>
                        <a:t> </a:t>
                      </a:r>
                      <a:r>
                        <a:rPr lang="en-US" sz="3799" err="1">
                          <a:solidFill>
                            <a:srgbClr val="F7F7F7"/>
                          </a:solidFill>
                          <a:latin typeface="Poppins Bold"/>
                        </a:rPr>
                        <a:t>stelt</a:t>
                      </a:r>
                      <a:r>
                        <a:rPr lang="en-US" sz="3799">
                          <a:solidFill>
                            <a:srgbClr val="F7F7F7"/>
                          </a:solidFill>
                          <a:latin typeface="Poppins Bold"/>
                        </a:rPr>
                        <a:t> </a:t>
                      </a:r>
                      <a:r>
                        <a:rPr lang="en-US" sz="3799" err="1">
                          <a:solidFill>
                            <a:srgbClr val="F7F7F7"/>
                          </a:solidFill>
                          <a:latin typeface="Poppins Bold"/>
                        </a:rPr>
                        <a:t>zich</a:t>
                      </a:r>
                      <a:r>
                        <a:rPr lang="en-US" sz="3799">
                          <a:solidFill>
                            <a:srgbClr val="F7F7F7"/>
                          </a:solidFill>
                          <a:latin typeface="Poppins Bold"/>
                        </a:rPr>
                        <a:t> op als </a:t>
                      </a:r>
                      <a:r>
                        <a:rPr lang="en-US" sz="3799" err="1">
                          <a:solidFill>
                            <a:srgbClr val="F7F7F7"/>
                          </a:solidFill>
                          <a:latin typeface="Poppins Bold"/>
                        </a:rPr>
                        <a:t>mede-onderzoeker</a:t>
                      </a:r>
                      <a:endParaRPr lang="en-US" sz="110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02AAB4"/>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r h="4100981">
                <a:tc>
                  <a:txBody>
                    <a:bodyPr/>
                    <a:lstStyle/>
                    <a:p>
                      <a:pPr marL="457200" indent="-457200" algn="l">
                        <a:lnSpc>
                          <a:spcPts val="4199"/>
                        </a:lnSpc>
                        <a:buFont typeface="Wingdings" panose="05000000000000000000" pitchFamily="2" charset="2"/>
                        <a:buChar char="ü"/>
                        <a:defRPr/>
                      </a:pPr>
                      <a:r>
                        <a:rPr lang="en-US" sz="2999" err="1">
                          <a:solidFill>
                            <a:srgbClr val="365B6D"/>
                          </a:solidFill>
                          <a:latin typeface="Open Sauce"/>
                        </a:rPr>
                        <a:t>Niet</a:t>
                      </a:r>
                      <a:r>
                        <a:rPr lang="en-US" sz="2999">
                          <a:solidFill>
                            <a:srgbClr val="365B6D"/>
                          </a:solidFill>
                          <a:latin typeface="Open Sauce"/>
                        </a:rPr>
                        <a:t> als expert! </a:t>
                      </a:r>
                      <a:endParaRPr lang="en-US" sz="1100">
                        <a:solidFill>
                          <a:schemeClr val="tx1"/>
                        </a:solidFill>
                        <a:latin typeface="+mn-lt"/>
                      </a:endParaRPr>
                    </a:p>
                    <a:p>
                      <a:pPr marL="457200" indent="-457200" algn="l">
                        <a:lnSpc>
                          <a:spcPts val="4199"/>
                        </a:lnSpc>
                        <a:buFont typeface="Wingdings" panose="05000000000000000000" pitchFamily="2" charset="2"/>
                        <a:buChar char="ü"/>
                        <a:defRPr/>
                      </a:pPr>
                      <a:r>
                        <a:rPr lang="en-US" sz="2999" err="1">
                          <a:solidFill>
                            <a:srgbClr val="365B6D"/>
                          </a:solidFill>
                          <a:latin typeface="Open Sauce"/>
                        </a:rPr>
                        <a:t>Niet</a:t>
                      </a:r>
                      <a:r>
                        <a:rPr lang="en-US" sz="2999">
                          <a:solidFill>
                            <a:srgbClr val="365B6D"/>
                          </a:solidFill>
                          <a:latin typeface="Open Sauce"/>
                        </a:rPr>
                        <a:t> </a:t>
                      </a:r>
                      <a:r>
                        <a:rPr lang="en-US" sz="2999" err="1">
                          <a:solidFill>
                            <a:srgbClr val="365B6D"/>
                          </a:solidFill>
                          <a:latin typeface="Open Sauce"/>
                        </a:rPr>
                        <a:t>sturen</a:t>
                      </a:r>
                      <a:r>
                        <a:rPr lang="en-US" sz="2999">
                          <a:solidFill>
                            <a:srgbClr val="365B6D"/>
                          </a:solidFill>
                          <a:latin typeface="Open Sauce"/>
                        </a:rPr>
                        <a:t> of </a:t>
                      </a:r>
                      <a:r>
                        <a:rPr lang="en-US" sz="2999" err="1">
                          <a:solidFill>
                            <a:srgbClr val="365B6D"/>
                          </a:solidFill>
                          <a:latin typeface="Open Sauce"/>
                        </a:rPr>
                        <a:t>beïnvloeden</a:t>
                      </a:r>
                      <a:r>
                        <a:rPr lang="en-US" sz="2999">
                          <a:solidFill>
                            <a:srgbClr val="365B6D"/>
                          </a:solidFill>
                          <a:latin typeface="Open Sauce"/>
                        </a:rPr>
                        <a:t>, maar </a:t>
                      </a:r>
                      <a:r>
                        <a:rPr lang="en-US" sz="2999" err="1">
                          <a:solidFill>
                            <a:srgbClr val="365B6D"/>
                          </a:solidFill>
                          <a:latin typeface="Open Sauce"/>
                        </a:rPr>
                        <a:t>vanuit</a:t>
                      </a:r>
                      <a:r>
                        <a:rPr lang="en-US" sz="2999">
                          <a:solidFill>
                            <a:srgbClr val="365B6D"/>
                          </a:solidFill>
                          <a:latin typeface="Open Sauce"/>
                        </a:rPr>
                        <a:t> </a:t>
                      </a:r>
                      <a:r>
                        <a:rPr lang="en-US" sz="2999" err="1">
                          <a:solidFill>
                            <a:srgbClr val="365B6D"/>
                          </a:solidFill>
                          <a:latin typeface="Open Sauce"/>
                        </a:rPr>
                        <a:t>een</a:t>
                      </a:r>
                      <a:r>
                        <a:rPr lang="en-US" sz="2999">
                          <a:solidFill>
                            <a:srgbClr val="365B6D"/>
                          </a:solidFill>
                          <a:latin typeface="Open Sauce"/>
                        </a:rPr>
                        <a:t> </a:t>
                      </a:r>
                      <a:r>
                        <a:rPr lang="en-US" sz="2999" err="1">
                          <a:solidFill>
                            <a:srgbClr val="365B6D"/>
                          </a:solidFill>
                          <a:latin typeface="Open Sauce"/>
                        </a:rPr>
                        <a:t>neutrale</a:t>
                      </a:r>
                      <a:r>
                        <a:rPr lang="en-US" sz="2999">
                          <a:solidFill>
                            <a:srgbClr val="365B6D"/>
                          </a:solidFill>
                          <a:latin typeface="Open Sauce"/>
                        </a:rPr>
                        <a:t> </a:t>
                      </a:r>
                      <a:r>
                        <a:rPr lang="en-US" sz="2999" err="1">
                          <a:solidFill>
                            <a:srgbClr val="365B6D"/>
                          </a:solidFill>
                          <a:latin typeface="Open Sauce"/>
                        </a:rPr>
                        <a:t>en</a:t>
                      </a:r>
                      <a:r>
                        <a:rPr lang="en-US" sz="2999">
                          <a:solidFill>
                            <a:srgbClr val="365B6D"/>
                          </a:solidFill>
                          <a:latin typeface="Open Sauce"/>
                        </a:rPr>
                        <a:t> </a:t>
                      </a:r>
                      <a:r>
                        <a:rPr lang="en-US" sz="2999" err="1">
                          <a:solidFill>
                            <a:srgbClr val="365B6D"/>
                          </a:solidFill>
                          <a:latin typeface="Open Sauce"/>
                        </a:rPr>
                        <a:t>accepterende</a:t>
                      </a:r>
                      <a:r>
                        <a:rPr lang="en-US" sz="2999">
                          <a:solidFill>
                            <a:srgbClr val="365B6D"/>
                          </a:solidFill>
                          <a:latin typeface="Open Sauce"/>
                        </a:rPr>
                        <a:t> </a:t>
                      </a:r>
                      <a:r>
                        <a:rPr lang="en-US" sz="2999" err="1">
                          <a:solidFill>
                            <a:srgbClr val="365B6D"/>
                          </a:solidFill>
                          <a:latin typeface="Open Sauce"/>
                        </a:rPr>
                        <a:t>houding</a:t>
                      </a:r>
                      <a:r>
                        <a:rPr lang="en-US" sz="2999">
                          <a:solidFill>
                            <a:srgbClr val="365B6D"/>
                          </a:solidFill>
                          <a:latin typeface="Open Sauce"/>
                        </a:rPr>
                        <a:t> </a:t>
                      </a:r>
                      <a:r>
                        <a:rPr lang="en-US" sz="2999" err="1">
                          <a:solidFill>
                            <a:srgbClr val="365B6D"/>
                          </a:solidFill>
                          <a:latin typeface="Open Sauce"/>
                        </a:rPr>
                        <a:t>luisteren</a:t>
                      </a:r>
                      <a:r>
                        <a:rPr lang="en-US" sz="2999">
                          <a:solidFill>
                            <a:srgbClr val="365B6D"/>
                          </a:solidFill>
                          <a:latin typeface="Open Sauce"/>
                        </a:rPr>
                        <a:t>.</a:t>
                      </a:r>
                    </a:p>
                    <a:p>
                      <a:pPr marL="457200" indent="-457200" algn="l">
                        <a:lnSpc>
                          <a:spcPts val="4199"/>
                        </a:lnSpc>
                        <a:buFont typeface="Wingdings" panose="05000000000000000000" pitchFamily="2" charset="2"/>
                        <a:buChar char="ü"/>
                      </a:pPr>
                      <a:r>
                        <a:rPr lang="en-US" sz="2999" err="1">
                          <a:solidFill>
                            <a:srgbClr val="365B6D"/>
                          </a:solidFill>
                          <a:latin typeface="Open Sauce"/>
                        </a:rPr>
                        <a:t>Gebruik</a:t>
                      </a:r>
                      <a:r>
                        <a:rPr lang="en-US" sz="2999">
                          <a:solidFill>
                            <a:srgbClr val="365B6D"/>
                          </a:solidFill>
                          <a:latin typeface="Open Sauce"/>
                        </a:rPr>
                        <a:t> </a:t>
                      </a:r>
                      <a:r>
                        <a:rPr lang="en-US" sz="2999" err="1">
                          <a:solidFill>
                            <a:srgbClr val="365B6D"/>
                          </a:solidFill>
                          <a:latin typeface="Open Sauce"/>
                        </a:rPr>
                        <a:t>gesprekstechnieken</a:t>
                      </a:r>
                      <a:r>
                        <a:rPr lang="en-US" sz="2999">
                          <a:solidFill>
                            <a:srgbClr val="365B6D"/>
                          </a:solidFill>
                          <a:latin typeface="Open Sauce"/>
                        </a:rPr>
                        <a:t> als </a:t>
                      </a:r>
                      <a:r>
                        <a:rPr lang="en-US" sz="2999" err="1">
                          <a:solidFill>
                            <a:srgbClr val="365B6D"/>
                          </a:solidFill>
                          <a:latin typeface="Open Sauce"/>
                        </a:rPr>
                        <a:t>samenvatten</a:t>
                      </a:r>
                      <a:r>
                        <a:rPr lang="en-US" sz="2999">
                          <a:solidFill>
                            <a:srgbClr val="365B6D"/>
                          </a:solidFill>
                          <a:latin typeface="Open Sauce"/>
                        </a:rPr>
                        <a:t> </a:t>
                      </a:r>
                      <a:r>
                        <a:rPr lang="en-US" sz="2999" err="1">
                          <a:solidFill>
                            <a:srgbClr val="365B6D"/>
                          </a:solidFill>
                          <a:latin typeface="Open Sauce"/>
                        </a:rPr>
                        <a:t>en</a:t>
                      </a:r>
                      <a:r>
                        <a:rPr lang="en-US" sz="2999">
                          <a:solidFill>
                            <a:srgbClr val="365B6D"/>
                          </a:solidFill>
                          <a:latin typeface="Open Sauce"/>
                        </a:rPr>
                        <a:t> </a:t>
                      </a:r>
                      <a:r>
                        <a:rPr lang="en-US" sz="2999" err="1">
                          <a:solidFill>
                            <a:srgbClr val="365B6D"/>
                          </a:solidFill>
                          <a:latin typeface="Open Sauce"/>
                        </a:rPr>
                        <a:t>echoën</a:t>
                      </a:r>
                      <a:r>
                        <a:rPr lang="en-US" sz="2999">
                          <a:solidFill>
                            <a:srgbClr val="365B6D"/>
                          </a:solidFill>
                          <a:latin typeface="Open Sauce"/>
                        </a:rPr>
                        <a:t> </a:t>
                      </a:r>
                    </a:p>
                    <a:p>
                      <a:pPr marL="457200" indent="-457200" algn="l">
                        <a:lnSpc>
                          <a:spcPts val="4199"/>
                        </a:lnSpc>
                        <a:buFont typeface="Wingdings" panose="05000000000000000000" pitchFamily="2" charset="2"/>
                        <a:buChar char="ü"/>
                      </a:pPr>
                      <a:r>
                        <a:rPr lang="en-US" sz="2999">
                          <a:solidFill>
                            <a:srgbClr val="365B6D"/>
                          </a:solidFill>
                          <a:latin typeface="Open Sauce"/>
                        </a:rPr>
                        <a:t>De leerkracht is </a:t>
                      </a:r>
                      <a:r>
                        <a:rPr lang="en-US" sz="2999" err="1">
                          <a:solidFill>
                            <a:srgbClr val="365B6D"/>
                          </a:solidFill>
                          <a:latin typeface="Open Sauce"/>
                        </a:rPr>
                        <a:t>immers</a:t>
                      </a:r>
                      <a:r>
                        <a:rPr lang="en-US" sz="2999">
                          <a:solidFill>
                            <a:srgbClr val="365B6D"/>
                          </a:solidFill>
                          <a:latin typeface="Open Sauce"/>
                        </a:rPr>
                        <a:t> </a:t>
                      </a:r>
                      <a:r>
                        <a:rPr lang="en-US" sz="2999" err="1">
                          <a:solidFill>
                            <a:srgbClr val="365B6D"/>
                          </a:solidFill>
                          <a:latin typeface="Open Sauce"/>
                        </a:rPr>
                        <a:t>degene</a:t>
                      </a:r>
                      <a:r>
                        <a:rPr lang="en-US" sz="2999">
                          <a:solidFill>
                            <a:srgbClr val="365B6D"/>
                          </a:solidFill>
                          <a:latin typeface="Open Sauce"/>
                        </a:rPr>
                        <a:t> die </a:t>
                      </a:r>
                      <a:r>
                        <a:rPr lang="en-US" sz="2999" err="1">
                          <a:solidFill>
                            <a:srgbClr val="365B6D"/>
                          </a:solidFill>
                          <a:latin typeface="Open Sauce"/>
                        </a:rPr>
                        <a:t>dagelijks</a:t>
                      </a:r>
                      <a:r>
                        <a:rPr lang="en-US" sz="2999">
                          <a:solidFill>
                            <a:srgbClr val="365B6D"/>
                          </a:solidFill>
                          <a:latin typeface="Open Sauce"/>
                        </a:rPr>
                        <a:t> met de </a:t>
                      </a:r>
                      <a:r>
                        <a:rPr lang="en-US" sz="2999" err="1">
                          <a:solidFill>
                            <a:srgbClr val="365B6D"/>
                          </a:solidFill>
                          <a:latin typeface="Open Sauce"/>
                        </a:rPr>
                        <a:t>leerling</a:t>
                      </a:r>
                      <a:r>
                        <a:rPr lang="en-US" sz="2999">
                          <a:solidFill>
                            <a:srgbClr val="365B6D"/>
                          </a:solidFill>
                          <a:latin typeface="Open Sauce"/>
                        </a:rPr>
                        <a:t> in </a:t>
                      </a:r>
                      <a:r>
                        <a:rPr lang="en-US" sz="2999" err="1">
                          <a:solidFill>
                            <a:srgbClr val="365B6D"/>
                          </a:solidFill>
                          <a:latin typeface="Open Sauce"/>
                        </a:rPr>
                        <a:t>relatie</a:t>
                      </a:r>
                      <a:r>
                        <a:rPr lang="en-US" sz="2999">
                          <a:solidFill>
                            <a:srgbClr val="365B6D"/>
                          </a:solidFill>
                          <a:latin typeface="Open Sauce"/>
                        </a:rPr>
                        <a:t> </a:t>
                      </a:r>
                      <a:r>
                        <a:rPr lang="en-US" sz="2999" err="1">
                          <a:solidFill>
                            <a:srgbClr val="365B6D"/>
                          </a:solidFill>
                          <a:latin typeface="Open Sauce"/>
                        </a:rPr>
                        <a:t>treedt</a:t>
                      </a:r>
                      <a:r>
                        <a:rPr lang="en-US" sz="2999">
                          <a:solidFill>
                            <a:srgbClr val="365B6D"/>
                          </a:solidFill>
                          <a:latin typeface="Open Sauce"/>
                        </a:rPr>
                        <a:t>!</a:t>
                      </a:r>
                    </a:p>
                    <a:p>
                      <a:pPr marL="457200" indent="-457200" algn="l">
                        <a:lnSpc>
                          <a:spcPts val="4199"/>
                        </a:lnSpc>
                        <a:buFont typeface="Wingdings" panose="05000000000000000000" pitchFamily="2" charset="2"/>
                        <a:buChar char="ü"/>
                      </a:pPr>
                      <a:r>
                        <a:rPr lang="en-US" sz="2999" err="1">
                          <a:solidFill>
                            <a:srgbClr val="365B6D"/>
                          </a:solidFill>
                          <a:latin typeface="Open Sauce"/>
                        </a:rPr>
                        <a:t>Waarin</a:t>
                      </a:r>
                      <a:r>
                        <a:rPr lang="en-US" sz="2999">
                          <a:solidFill>
                            <a:srgbClr val="365B6D"/>
                          </a:solidFill>
                          <a:latin typeface="Open Sauce"/>
                        </a:rPr>
                        <a:t> </a:t>
                      </a:r>
                      <a:r>
                        <a:rPr lang="en-US" sz="2999" err="1">
                          <a:solidFill>
                            <a:srgbClr val="365B6D"/>
                          </a:solidFill>
                          <a:latin typeface="Open Sauce"/>
                        </a:rPr>
                        <a:t>ruimte</a:t>
                      </a:r>
                      <a:r>
                        <a:rPr lang="en-US" sz="2999">
                          <a:solidFill>
                            <a:srgbClr val="365B6D"/>
                          </a:solidFill>
                          <a:latin typeface="Open Sauce"/>
                        </a:rPr>
                        <a:t> is </a:t>
                      </a:r>
                      <a:r>
                        <a:rPr lang="en-US" sz="2999" err="1">
                          <a:solidFill>
                            <a:srgbClr val="365B6D"/>
                          </a:solidFill>
                          <a:latin typeface="Open Sauce"/>
                        </a:rPr>
                        <a:t>voor</a:t>
                      </a:r>
                      <a:r>
                        <a:rPr lang="en-US" sz="2999">
                          <a:solidFill>
                            <a:srgbClr val="365B6D"/>
                          </a:solidFill>
                          <a:latin typeface="Open Sauce"/>
                        </a:rPr>
                        <a:t> </a:t>
                      </a:r>
                      <a:r>
                        <a:rPr lang="en-US" sz="2999" err="1">
                          <a:solidFill>
                            <a:srgbClr val="365B6D"/>
                          </a:solidFill>
                          <a:latin typeface="Open Sauce"/>
                        </a:rPr>
                        <a:t>verwoording</a:t>
                      </a:r>
                      <a:r>
                        <a:rPr lang="en-US" sz="2999">
                          <a:solidFill>
                            <a:srgbClr val="365B6D"/>
                          </a:solidFill>
                          <a:latin typeface="Open Sauce"/>
                        </a:rPr>
                        <a:t> van </a:t>
                      </a:r>
                      <a:r>
                        <a:rPr lang="en-US" sz="2999" err="1">
                          <a:solidFill>
                            <a:srgbClr val="365B6D"/>
                          </a:solidFill>
                          <a:latin typeface="Open Sauce"/>
                        </a:rPr>
                        <a:t>gedachten</a:t>
                      </a:r>
                      <a:r>
                        <a:rPr lang="en-US" sz="2999">
                          <a:solidFill>
                            <a:srgbClr val="365B6D"/>
                          </a:solidFill>
                          <a:latin typeface="Open Sauce"/>
                        </a:rPr>
                        <a:t> </a:t>
                      </a:r>
                      <a:r>
                        <a:rPr lang="en-US" sz="2999" err="1">
                          <a:solidFill>
                            <a:srgbClr val="365B6D"/>
                          </a:solidFill>
                          <a:latin typeface="Open Sauce"/>
                        </a:rPr>
                        <a:t>en</a:t>
                      </a:r>
                      <a:r>
                        <a:rPr lang="en-US" sz="2999">
                          <a:solidFill>
                            <a:srgbClr val="365B6D"/>
                          </a:solidFill>
                          <a:latin typeface="Open Sauce"/>
                        </a:rPr>
                        <a:t> </a:t>
                      </a:r>
                      <a:r>
                        <a:rPr lang="en-US" sz="2999" err="1">
                          <a:solidFill>
                            <a:srgbClr val="365B6D"/>
                          </a:solidFill>
                          <a:latin typeface="Open Sauce"/>
                        </a:rPr>
                        <a:t>gevoelens</a:t>
                      </a:r>
                      <a:r>
                        <a:rPr lang="en-US" sz="2999">
                          <a:solidFill>
                            <a:srgbClr val="365B6D"/>
                          </a:solidFill>
                          <a:latin typeface="Open Sauce"/>
                        </a:rPr>
                        <a:t>, </a:t>
                      </a:r>
                      <a:r>
                        <a:rPr lang="en-US" sz="2999" err="1">
                          <a:solidFill>
                            <a:srgbClr val="365B6D"/>
                          </a:solidFill>
                          <a:latin typeface="Open Sauce"/>
                        </a:rPr>
                        <a:t>frustraties</a:t>
                      </a:r>
                      <a:r>
                        <a:rPr lang="en-US" sz="2999">
                          <a:solidFill>
                            <a:srgbClr val="365B6D"/>
                          </a:solidFill>
                          <a:latin typeface="Open Sauce"/>
                        </a:rPr>
                        <a:t>, het </a:t>
                      </a:r>
                      <a:r>
                        <a:rPr lang="en-US" sz="2999" err="1">
                          <a:solidFill>
                            <a:srgbClr val="365B6D"/>
                          </a:solidFill>
                          <a:latin typeface="Open Sauce"/>
                        </a:rPr>
                        <a:t>onbegrip</a:t>
                      </a:r>
                      <a:r>
                        <a:rPr lang="en-US" sz="2999">
                          <a:solidFill>
                            <a:srgbClr val="365B6D"/>
                          </a:solidFill>
                          <a:latin typeface="Open Sauce"/>
                        </a:rPr>
                        <a:t> </a:t>
                      </a:r>
                      <a:r>
                        <a:rPr lang="en-US" sz="2999" err="1">
                          <a:solidFill>
                            <a:srgbClr val="365B6D"/>
                          </a:solidFill>
                          <a:latin typeface="Open Sauce"/>
                        </a:rPr>
                        <a:t>en</a:t>
                      </a:r>
                      <a:r>
                        <a:rPr lang="en-US" sz="2999">
                          <a:solidFill>
                            <a:srgbClr val="365B6D"/>
                          </a:solidFill>
                          <a:latin typeface="Open Sauce"/>
                        </a:rPr>
                        <a:t> de </a:t>
                      </a:r>
                      <a:r>
                        <a:rPr lang="en-US" sz="2999" err="1">
                          <a:solidFill>
                            <a:srgbClr val="365B6D"/>
                          </a:solidFill>
                          <a:latin typeface="Open Sauce"/>
                        </a:rPr>
                        <a:t>onmacht</a:t>
                      </a:r>
                      <a:r>
                        <a:rPr lang="en-US" sz="2999">
                          <a:solidFill>
                            <a:srgbClr val="365B6D"/>
                          </a:solidFill>
                          <a:latin typeface="Open Sauce"/>
                        </a:rPr>
                        <a:t> die de leerkracht </a:t>
                      </a:r>
                      <a:r>
                        <a:rPr lang="en-US" sz="2999" err="1">
                          <a:solidFill>
                            <a:srgbClr val="365B6D"/>
                          </a:solidFill>
                          <a:latin typeface="Open Sauce"/>
                        </a:rPr>
                        <a:t>voelt</a:t>
                      </a:r>
                      <a:endParaRPr lang="en-US" sz="2999">
                        <a:solidFill>
                          <a:srgbClr val="365B6D"/>
                        </a:solidFill>
                        <a:latin typeface="Open Sauce"/>
                      </a:endParaRPr>
                    </a:p>
                  </a:txBody>
                  <a:tcPr marL="190500" marR="190500" marT="190500" marB="190500" anchor="ctr">
                    <a:lnL w="28575" cap="flat" cmpd="sng" algn="ctr">
                      <a:solidFill>
                        <a:srgbClr val="02AAB4"/>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02AAB4"/>
                      </a:solidFill>
                      <a:prstDash val="solid"/>
                      <a:round/>
                      <a:headEnd type="none" w="med" len="med"/>
                      <a:tailEnd type="none" w="med" len="med"/>
                    </a:lnT>
                    <a:lnB w="28575" cap="flat" cmpd="sng" algn="ctr">
                      <a:solidFill>
                        <a:srgbClr val="02AAB4"/>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grpSp>
        <p:nvGrpSpPr>
          <p:cNvPr id="6" name="Group 6"/>
          <p:cNvGrpSpPr/>
          <p:nvPr/>
        </p:nvGrpSpPr>
        <p:grpSpPr>
          <a:xfrm>
            <a:off x="2386020" y="257175"/>
            <a:ext cx="14045055" cy="1543050"/>
            <a:chOff x="0" y="0"/>
            <a:chExt cx="3699109" cy="406400"/>
          </a:xfrm>
        </p:grpSpPr>
        <p:sp>
          <p:nvSpPr>
            <p:cNvPr id="7" name="Freeform 7"/>
            <p:cNvSpPr/>
            <p:nvPr/>
          </p:nvSpPr>
          <p:spPr>
            <a:xfrm>
              <a:off x="0" y="0"/>
              <a:ext cx="3699109" cy="406400"/>
            </a:xfrm>
            <a:custGeom>
              <a:avLst/>
              <a:gdLst/>
              <a:ahLst/>
              <a:cxnLst/>
              <a:rect l="l" t="t" r="r" b="b"/>
              <a:pathLst>
                <a:path w="3699109" h="406400">
                  <a:moveTo>
                    <a:pt x="3699109" y="0"/>
                  </a:moveTo>
                  <a:lnTo>
                    <a:pt x="0" y="0"/>
                  </a:lnTo>
                  <a:lnTo>
                    <a:pt x="101600" y="203200"/>
                  </a:lnTo>
                  <a:lnTo>
                    <a:pt x="0" y="406400"/>
                  </a:lnTo>
                  <a:lnTo>
                    <a:pt x="3699109" y="406400"/>
                  </a:lnTo>
                  <a:lnTo>
                    <a:pt x="3597509" y="203200"/>
                  </a:lnTo>
                  <a:lnTo>
                    <a:pt x="3699109" y="0"/>
                  </a:lnTo>
                  <a:close/>
                </a:path>
              </a:pathLst>
            </a:custGeom>
            <a:solidFill>
              <a:srgbClr val="036565"/>
            </a:solidFill>
          </p:spPr>
          <p:txBody>
            <a:bodyPr/>
            <a:lstStyle/>
            <a:p>
              <a:endParaRPr lang="nl-BE"/>
            </a:p>
          </p:txBody>
        </p:sp>
        <p:sp>
          <p:nvSpPr>
            <p:cNvPr id="8" name="TextBox 8"/>
            <p:cNvSpPr txBox="1"/>
            <p:nvPr/>
          </p:nvSpPr>
          <p:spPr>
            <a:xfrm>
              <a:off x="88900" y="-95250"/>
              <a:ext cx="3521309" cy="501650"/>
            </a:xfrm>
            <a:prstGeom prst="rect">
              <a:avLst/>
            </a:prstGeom>
          </p:spPr>
          <p:txBody>
            <a:bodyPr lIns="50800" tIns="50800" rIns="50800" bIns="50800" rtlCol="0" anchor="ctr"/>
            <a:lstStyle/>
            <a:p>
              <a:pPr algn="ctr">
                <a:lnSpc>
                  <a:spcPts val="6439"/>
                </a:lnSpc>
              </a:pPr>
              <a:r>
                <a:rPr lang="en-US" sz="4599">
                  <a:solidFill>
                    <a:srgbClr val="E0EDED"/>
                  </a:solidFill>
                  <a:latin typeface="Open Sauce"/>
                </a:rPr>
                <a:t>Tips bij gesprekken met leerkrachten</a:t>
              </a:r>
            </a:p>
          </p:txBody>
        </p:sp>
      </p:grpSp>
      <p:sp>
        <p:nvSpPr>
          <p:cNvPr id="9" name="Freeform 9"/>
          <p:cNvSpPr/>
          <p:nvPr/>
        </p:nvSpPr>
        <p:spPr>
          <a:xfrm>
            <a:off x="432506" y="478034"/>
            <a:ext cx="1192388" cy="1101332"/>
          </a:xfrm>
          <a:custGeom>
            <a:avLst/>
            <a:gdLst/>
            <a:ahLst/>
            <a:cxnLst/>
            <a:rect l="l" t="t" r="r" b="b"/>
            <a:pathLst>
              <a:path w="1192388" h="1101332">
                <a:moveTo>
                  <a:pt x="0" y="0"/>
                </a:moveTo>
                <a:lnTo>
                  <a:pt x="1192388" y="0"/>
                </a:lnTo>
                <a:lnTo>
                  <a:pt x="1192388" y="1101332"/>
                </a:lnTo>
                <a:lnTo>
                  <a:pt x="0" y="11013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pic>
        <p:nvPicPr>
          <p:cNvPr id="43" name="Audio 42">
            <a:hlinkClick r:id="" action="ppaction://media"/>
            <a:extLst>
              <a:ext uri="{FF2B5EF4-FFF2-40B4-BE49-F238E27FC236}">
                <a16:creationId xmlns:a16="http://schemas.microsoft.com/office/drawing/2014/main" id="{B8172F69-D8B8-6EE9-7623-3ACD456E2BC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1684"/>
    </mc:Choice>
    <mc:Fallback>
      <p:transition spd="slow" advTm="51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3BF9D9B-0389-E4C2-9A97-37944C5308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0772" y="391046"/>
            <a:ext cx="9991725" cy="918927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4983364" y="-399851"/>
            <a:ext cx="15040768"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0EAF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0" y="3296955"/>
            <a:ext cx="6667326" cy="1114425"/>
          </a:xfrm>
          <a:prstGeom prst="rect">
            <a:avLst/>
          </a:prstGeom>
        </p:spPr>
        <p:txBody>
          <a:bodyPr lIns="0" tIns="0" rIns="0" bIns="0" rtlCol="0" anchor="t">
            <a:spAutoFit/>
          </a:bodyPr>
          <a:lstStyle/>
          <a:p>
            <a:pPr marL="0" marR="0" lvl="0" indent="0" algn="l" defTabSz="914400" rtl="0" eaLnBrk="1" fontAlgn="auto" latinLnBrk="0" hangingPunct="1">
              <a:lnSpc>
                <a:spcPts val="83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57436" y="7611744"/>
            <a:ext cx="8886564" cy="1713231"/>
          </a:xfrm>
          <a:prstGeom prst="rect">
            <a:avLst/>
          </a:prstGeom>
        </p:spPr>
        <p:txBody>
          <a:bodyPr lIns="0" tIns="0" rIns="0" bIns="0" rtlCol="0" anchor="t">
            <a:spAutoFit/>
          </a:bodyPr>
          <a:lstStyle/>
          <a:p>
            <a:pPr marL="0" marR="0" lvl="0" indent="0" algn="l" defTabSz="914400" rtl="0" eaLnBrk="1" fontAlgn="auto" latinLnBrk="0" hangingPunct="1">
              <a:lnSpc>
                <a:spcPts val="4899"/>
              </a:lnSpc>
              <a:spcBef>
                <a:spcPts val="0"/>
              </a:spcBef>
              <a:spcAft>
                <a:spcPts val="0"/>
              </a:spcAft>
              <a:buClrTx/>
              <a:buSzTx/>
              <a:buFontTx/>
              <a:buNone/>
              <a:tabLst/>
              <a:defRPr/>
            </a:pPr>
            <a:r>
              <a:rPr kumimoji="0" lang="en-US" sz="3499" b="0" i="0" u="none" strike="noStrike" kern="1200" cap="none" spc="0" normalizeH="0" baseline="0" noProof="0">
                <a:ln>
                  <a:noFill/>
                </a:ln>
                <a:solidFill>
                  <a:srgbClr val="1D4355"/>
                </a:solidFill>
                <a:effectLst/>
                <a:uLnTx/>
                <a:uFillTx/>
                <a:latin typeface="Poppins"/>
                <a:ea typeface="+mn-ea"/>
                <a:cs typeface="+mn-cs"/>
              </a:rPr>
              <a:t>Observatiedocument voor een CLB-medewerker in een HGD-traject</a:t>
            </a:r>
          </a:p>
          <a:p>
            <a:pPr marL="0" marR="0" lvl="0" indent="0" algn="l" defTabSz="914400" rtl="0" eaLnBrk="1" fontAlgn="auto" latinLnBrk="0" hangingPunct="1">
              <a:lnSpc>
                <a:spcPts val="3639"/>
              </a:lnSpc>
              <a:spcBef>
                <a:spcPts val="0"/>
              </a:spcBef>
              <a:spcAft>
                <a:spcPts val="0"/>
              </a:spcAft>
              <a:buClrTx/>
              <a:buSzTx/>
              <a:buFontTx/>
              <a:buNone/>
              <a:tabLst/>
              <a:defRPr/>
            </a:pPr>
            <a:endParaRPr kumimoji="0" lang="en-US" sz="3499" b="0" i="0" u="none" strike="noStrike" kern="1200" cap="none" spc="0" normalizeH="0" baseline="0" noProof="0">
              <a:ln>
                <a:noFill/>
              </a:ln>
              <a:solidFill>
                <a:srgbClr val="1D4355"/>
              </a:solidFill>
              <a:effectLst/>
              <a:uLnTx/>
              <a:uFillTx/>
              <a:latin typeface="Poppins"/>
              <a:ea typeface="+mn-ea"/>
              <a:cs typeface="+mn-cs"/>
            </a:endParaRPr>
          </a:p>
        </p:txBody>
      </p:sp>
      <p:sp>
        <p:nvSpPr>
          <p:cNvPr id="7" name="TextBox 7"/>
          <p:cNvSpPr txBox="1"/>
          <p:nvPr/>
        </p:nvSpPr>
        <p:spPr>
          <a:xfrm>
            <a:off x="-198236" y="680614"/>
            <a:ext cx="8839743" cy="6232808"/>
          </a:xfrm>
          <a:prstGeom prst="rect">
            <a:avLst/>
          </a:prstGeom>
        </p:spPr>
        <p:txBody>
          <a:bodyPr lIns="0" tIns="0" rIns="0" bIns="0" rtlCol="0" anchor="t">
            <a:spAutoFit/>
          </a:bodyPr>
          <a:lstStyle/>
          <a:p>
            <a:pPr marL="0" marR="0" lvl="0" indent="0" algn="ctr" defTabSz="914400" rtl="0" eaLnBrk="1" fontAlgn="auto" latinLnBrk="0" hangingPunct="1">
              <a:lnSpc>
                <a:spcPts val="12391"/>
              </a:lnSpc>
              <a:spcBef>
                <a:spcPts val="0"/>
              </a:spcBef>
              <a:spcAft>
                <a:spcPts val="0"/>
              </a:spcAft>
              <a:buClrTx/>
              <a:buSzTx/>
              <a:buFontTx/>
              <a:buNone/>
              <a:tabLst/>
              <a:defRPr/>
            </a:pPr>
            <a:r>
              <a:rPr kumimoji="0" lang="en-US" sz="8850" b="0" i="0" u="none" strike="noStrike" kern="1200" cap="none" spc="0" normalizeH="0" baseline="0" noProof="0">
                <a:ln>
                  <a:noFill/>
                </a:ln>
                <a:solidFill>
                  <a:srgbClr val="026666"/>
                </a:solidFill>
                <a:effectLst/>
                <a:uLnTx/>
                <a:uFillTx/>
                <a:latin typeface="Open Sans Bold"/>
                <a:ea typeface="+mn-ea"/>
                <a:cs typeface="+mn-cs"/>
              </a:rPr>
              <a:t>Document ‘</a:t>
            </a:r>
            <a:r>
              <a:rPr kumimoji="0" lang="en-US" sz="8850" b="0" i="0" u="none" strike="noStrike" kern="1200" cap="none" spc="0" normalizeH="0" baseline="0" noProof="0" err="1">
                <a:ln>
                  <a:noFill/>
                </a:ln>
                <a:solidFill>
                  <a:srgbClr val="026666"/>
                </a:solidFill>
                <a:effectLst/>
                <a:uLnTx/>
                <a:uFillTx/>
                <a:latin typeface="Open Sans Bold"/>
                <a:ea typeface="+mn-ea"/>
                <a:cs typeface="+mn-cs"/>
              </a:rPr>
              <a:t>Analyse</a:t>
            </a:r>
            <a:r>
              <a:rPr kumimoji="0" lang="en-US" sz="8850" b="0" i="0" u="none" strike="noStrike" kern="1200" cap="none" spc="0" normalizeH="0" baseline="0" noProof="0">
                <a:ln>
                  <a:noFill/>
                </a:ln>
                <a:solidFill>
                  <a:srgbClr val="026666"/>
                </a:solidFill>
                <a:effectLst/>
                <a:uLnTx/>
                <a:uFillTx/>
                <a:latin typeface="Open Sans Bold"/>
                <a:ea typeface="+mn-ea"/>
                <a:cs typeface="+mn-cs"/>
              </a:rPr>
              <a:t> </a:t>
            </a:r>
            <a:r>
              <a:rPr kumimoji="0" lang="en-US" sz="8850" b="0" i="0" u="none" strike="noStrike" kern="1200" cap="none" spc="0" normalizeH="0" baseline="0" noProof="0" err="1">
                <a:ln>
                  <a:noFill/>
                </a:ln>
                <a:solidFill>
                  <a:srgbClr val="026666"/>
                </a:solidFill>
                <a:effectLst/>
                <a:uLnTx/>
                <a:uFillTx/>
                <a:latin typeface="Open Sans Bold"/>
                <a:ea typeface="+mn-ea"/>
                <a:cs typeface="+mn-cs"/>
              </a:rPr>
              <a:t>onderwijs-leersituatie</a:t>
            </a:r>
            <a:r>
              <a:rPr kumimoji="0" lang="en-US" sz="8850" b="0" i="0" u="none" strike="noStrike" kern="1200" cap="none" spc="0" normalizeH="0" baseline="0" noProof="0">
                <a:ln>
                  <a:noFill/>
                </a:ln>
                <a:solidFill>
                  <a:srgbClr val="026666"/>
                </a:solidFill>
                <a:effectLst/>
                <a:uLnTx/>
                <a:uFillTx/>
                <a:latin typeface="Open Sans Bold"/>
                <a:ea typeface="+mn-ea"/>
                <a:cs typeface="+mn-cs"/>
              </a:rPr>
              <a:t>’</a:t>
            </a:r>
          </a:p>
        </p:txBody>
      </p:sp>
      <p:sp>
        <p:nvSpPr>
          <p:cNvPr id="10" name="Pijl: rechts 9">
            <a:extLst>
              <a:ext uri="{FF2B5EF4-FFF2-40B4-BE49-F238E27FC236}">
                <a16:creationId xmlns:a16="http://schemas.microsoft.com/office/drawing/2014/main" id="{57C0E42A-3F66-BFD7-CFDA-2F40862C5DE3}"/>
              </a:ext>
            </a:extLst>
          </p:cNvPr>
          <p:cNvSpPr/>
          <p:nvPr/>
        </p:nvSpPr>
        <p:spPr>
          <a:xfrm rot="10800000">
            <a:off x="11430000" y="9139237"/>
            <a:ext cx="1723653" cy="441081"/>
          </a:xfrm>
          <a:prstGeom prst="rightArrow">
            <a:avLst/>
          </a:prstGeom>
          <a:solidFill>
            <a:srgbClr val="049999"/>
          </a:solidFill>
          <a:ln>
            <a:solidFill>
              <a:srgbClr val="04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4" name="Audio 23">
            <a:hlinkClick r:id="" action="ppaction://media"/>
            <a:extLst>
              <a:ext uri="{FF2B5EF4-FFF2-40B4-BE49-F238E27FC236}">
                <a16:creationId xmlns:a16="http://schemas.microsoft.com/office/drawing/2014/main" id="{E8D4CE05-DEE4-39E0-B1AF-46166824F63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329688" t="-329688" r="-329688" b="-329688"/>
          <a:stretch>
            <a:fillRect/>
          </a:stretch>
        </p:blipFill>
        <p:spPr>
          <a:xfrm>
            <a:off x="15078456" y="7077456"/>
            <a:ext cx="3086100" cy="3086100"/>
          </a:xfrm>
          <a:prstGeom prst="ellipse">
            <a:avLst/>
          </a:prstGeom>
        </p:spPr>
      </p:pic>
    </p:spTree>
    <p:custDataLst>
      <p:tags r:id="rId1"/>
    </p:custDataLst>
    <p:extLst>
      <p:ext uri="{BB962C8B-B14F-4D97-AF65-F5344CB8AC3E}">
        <p14:creationId xmlns:p14="http://schemas.microsoft.com/office/powerpoint/2010/main" val="2698624671"/>
      </p:ext>
    </p:extLst>
  </p:cSld>
  <p:clrMapOvr>
    <a:masterClrMapping/>
  </p:clrMapOvr>
  <mc:AlternateContent xmlns:mc="http://schemas.openxmlformats.org/markup-compatibility/2006">
    <mc:Choice xmlns:p14="http://schemas.microsoft.com/office/powerpoint/2010/main" Requires="p14">
      <p:transition spd="slow" p14:dur="2000" advTm="28767"/>
    </mc:Choice>
    <mc:Fallback>
      <p:transition spd="slow" advTm="28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4"/>
                </p:tgtEl>
              </p:cMediaNode>
            </p:audio>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rot="-3270436">
            <a:off x="-3496016" y="6015350"/>
            <a:ext cx="10558094" cy="6654453"/>
            <a:chOff x="0" y="0"/>
            <a:chExt cx="3543795" cy="2233549"/>
          </a:xfrm>
        </p:grpSpPr>
        <p:sp>
          <p:nvSpPr>
            <p:cNvPr id="3" name="Freeform 3"/>
            <p:cNvSpPr/>
            <p:nvPr/>
          </p:nvSpPr>
          <p:spPr>
            <a:xfrm>
              <a:off x="19050" y="19050"/>
              <a:ext cx="3505822" cy="2195449"/>
            </a:xfrm>
            <a:custGeom>
              <a:avLst/>
              <a:gdLst/>
              <a:ahLst/>
              <a:cxnLst/>
              <a:rect l="l" t="t" r="r" b="b"/>
              <a:pathLst>
                <a:path w="3505822" h="2195449">
                  <a:moveTo>
                    <a:pt x="2407907" y="2195449"/>
                  </a:moveTo>
                  <a:lnTo>
                    <a:pt x="1097788" y="2195449"/>
                  </a:lnTo>
                  <a:cubicBezTo>
                    <a:pt x="491490" y="2195449"/>
                    <a:pt x="0" y="1703959"/>
                    <a:pt x="0" y="1097661"/>
                  </a:cubicBezTo>
                  <a:cubicBezTo>
                    <a:pt x="0" y="491490"/>
                    <a:pt x="491490" y="0"/>
                    <a:pt x="1097788" y="0"/>
                  </a:cubicBezTo>
                  <a:lnTo>
                    <a:pt x="2408034" y="0"/>
                  </a:lnTo>
                  <a:cubicBezTo>
                    <a:pt x="3014332" y="0"/>
                    <a:pt x="3505822" y="491490"/>
                    <a:pt x="3505822" y="1097788"/>
                  </a:cubicBezTo>
                  <a:cubicBezTo>
                    <a:pt x="3505695" y="1703959"/>
                    <a:pt x="3014205" y="2195449"/>
                    <a:pt x="2407907" y="2195449"/>
                  </a:cubicBezTo>
                  <a:close/>
                </a:path>
              </a:pathLst>
            </a:custGeom>
            <a:solidFill>
              <a:srgbClr val="026666"/>
            </a:solidFill>
          </p:spPr>
          <p:txBody>
            <a:bodyPr/>
            <a:lstStyle/>
            <a:p>
              <a:endParaRPr lang="nl-BE"/>
            </a:p>
          </p:txBody>
        </p:sp>
        <p:sp>
          <p:nvSpPr>
            <p:cNvPr id="4" name="Freeform 4"/>
            <p:cNvSpPr/>
            <p:nvPr/>
          </p:nvSpPr>
          <p:spPr>
            <a:xfrm>
              <a:off x="0" y="0"/>
              <a:ext cx="3543795" cy="2233549"/>
            </a:xfrm>
            <a:custGeom>
              <a:avLst/>
              <a:gdLst/>
              <a:ahLst/>
              <a:cxnLst/>
              <a:rect l="l" t="t" r="r" b="b"/>
              <a:pathLst>
                <a:path w="3543795" h="2233549">
                  <a:moveTo>
                    <a:pt x="2426957" y="2233549"/>
                  </a:moveTo>
                  <a:lnTo>
                    <a:pt x="1116838" y="2233549"/>
                  </a:lnTo>
                  <a:cubicBezTo>
                    <a:pt x="501015" y="2233549"/>
                    <a:pt x="0" y="1732534"/>
                    <a:pt x="0" y="1116838"/>
                  </a:cubicBezTo>
                  <a:cubicBezTo>
                    <a:pt x="0" y="501015"/>
                    <a:pt x="501015" y="0"/>
                    <a:pt x="1116838" y="0"/>
                  </a:cubicBezTo>
                  <a:lnTo>
                    <a:pt x="2427084" y="0"/>
                  </a:lnTo>
                  <a:cubicBezTo>
                    <a:pt x="3042780" y="0"/>
                    <a:pt x="3543795" y="501015"/>
                    <a:pt x="3543795" y="1116838"/>
                  </a:cubicBezTo>
                  <a:cubicBezTo>
                    <a:pt x="3543795" y="1732534"/>
                    <a:pt x="3042780" y="2233549"/>
                    <a:pt x="2426957" y="2233549"/>
                  </a:cubicBezTo>
                  <a:close/>
                  <a:moveTo>
                    <a:pt x="1116838" y="38100"/>
                  </a:moveTo>
                  <a:cubicBezTo>
                    <a:pt x="521970" y="38100"/>
                    <a:pt x="38100" y="521970"/>
                    <a:pt x="38100" y="1116838"/>
                  </a:cubicBezTo>
                  <a:cubicBezTo>
                    <a:pt x="38100" y="1711579"/>
                    <a:pt x="521970" y="2195576"/>
                    <a:pt x="1116838" y="2195576"/>
                  </a:cubicBezTo>
                  <a:lnTo>
                    <a:pt x="2427084" y="2195576"/>
                  </a:lnTo>
                  <a:cubicBezTo>
                    <a:pt x="3021825" y="2195576"/>
                    <a:pt x="3505822" y="1711706"/>
                    <a:pt x="3505822" y="1116838"/>
                  </a:cubicBezTo>
                  <a:cubicBezTo>
                    <a:pt x="3505695" y="521970"/>
                    <a:pt x="3021825" y="38100"/>
                    <a:pt x="2426957" y="38100"/>
                  </a:cubicBezTo>
                  <a:lnTo>
                    <a:pt x="1116838" y="38100"/>
                  </a:lnTo>
                  <a:close/>
                </a:path>
              </a:pathLst>
            </a:custGeom>
            <a:solidFill>
              <a:srgbClr val="365B6D"/>
            </a:solidFill>
          </p:spPr>
          <p:txBody>
            <a:bodyPr/>
            <a:lstStyle/>
            <a:p>
              <a:endParaRPr lang="nl-BE"/>
            </a:p>
          </p:txBody>
        </p:sp>
      </p:grpSp>
      <p:grpSp>
        <p:nvGrpSpPr>
          <p:cNvPr id="5" name="Group 5"/>
          <p:cNvGrpSpPr/>
          <p:nvPr/>
        </p:nvGrpSpPr>
        <p:grpSpPr>
          <a:xfrm>
            <a:off x="0" y="5143500"/>
            <a:ext cx="5541666" cy="5119053"/>
            <a:chOff x="0" y="0"/>
            <a:chExt cx="6350000" cy="5865742"/>
          </a:xfrm>
        </p:grpSpPr>
        <p:sp>
          <p:nvSpPr>
            <p:cNvPr id="6" name="Freeform 6"/>
            <p:cNvSpPr/>
            <p:nvPr/>
          </p:nvSpPr>
          <p:spPr>
            <a:xfrm>
              <a:off x="0" y="0"/>
              <a:ext cx="6350000" cy="5865742"/>
            </a:xfrm>
            <a:custGeom>
              <a:avLst/>
              <a:gdLst/>
              <a:ahLst/>
              <a:cxnLst/>
              <a:rect l="l" t="t" r="r" b="b"/>
              <a:pathLst>
                <a:path w="6350000" h="5865742">
                  <a:moveTo>
                    <a:pt x="6350000" y="2932906"/>
                  </a:moveTo>
                  <a:cubicBezTo>
                    <a:pt x="6350000" y="4552620"/>
                    <a:pt x="4928476" y="5865742"/>
                    <a:pt x="3175000" y="5865742"/>
                  </a:cubicBezTo>
                  <a:cubicBezTo>
                    <a:pt x="1421498" y="5865742"/>
                    <a:pt x="0" y="4552620"/>
                    <a:pt x="0" y="2932906"/>
                  </a:cubicBezTo>
                  <a:cubicBezTo>
                    <a:pt x="0" y="1313110"/>
                    <a:pt x="1421498" y="0"/>
                    <a:pt x="3175000" y="0"/>
                  </a:cubicBezTo>
                  <a:cubicBezTo>
                    <a:pt x="4928502" y="0"/>
                    <a:pt x="6350000" y="1313110"/>
                    <a:pt x="6350000" y="2932906"/>
                  </a:cubicBezTo>
                  <a:close/>
                </a:path>
              </a:pathLst>
            </a:custGeom>
            <a:blipFill>
              <a:blip r:embed="rId6"/>
              <a:stretch>
                <a:fillRect t="-4127" b="-4127"/>
              </a:stretch>
            </a:blipFill>
          </p:spPr>
          <p:txBody>
            <a:bodyPr/>
            <a:lstStyle/>
            <a:p>
              <a:endParaRPr lang="nl-BE"/>
            </a:p>
          </p:txBody>
        </p:sp>
      </p:grpSp>
      <p:sp>
        <p:nvSpPr>
          <p:cNvPr id="7" name="Freeform 7"/>
          <p:cNvSpPr/>
          <p:nvPr/>
        </p:nvSpPr>
        <p:spPr>
          <a:xfrm>
            <a:off x="9966855" y="6663078"/>
            <a:ext cx="7098915" cy="3623922"/>
          </a:xfrm>
          <a:custGeom>
            <a:avLst/>
            <a:gdLst/>
            <a:ahLst/>
            <a:cxnLst/>
            <a:rect l="l" t="t" r="r" b="b"/>
            <a:pathLst>
              <a:path w="7098915" h="3623922">
                <a:moveTo>
                  <a:pt x="0" y="0"/>
                </a:moveTo>
                <a:lnTo>
                  <a:pt x="7098916" y="0"/>
                </a:lnTo>
                <a:lnTo>
                  <a:pt x="7098916" y="3623922"/>
                </a:lnTo>
                <a:lnTo>
                  <a:pt x="0" y="3623922"/>
                </a:lnTo>
                <a:lnTo>
                  <a:pt x="0" y="0"/>
                </a:lnTo>
                <a:close/>
              </a:path>
            </a:pathLst>
          </a:custGeom>
          <a:blipFill>
            <a:blip r:embed="rId7"/>
            <a:stretch>
              <a:fillRect/>
            </a:stretch>
          </a:blipFill>
        </p:spPr>
        <p:txBody>
          <a:bodyPr/>
          <a:lstStyle/>
          <a:p>
            <a:endParaRPr lang="nl-BE"/>
          </a:p>
        </p:txBody>
      </p:sp>
      <p:sp>
        <p:nvSpPr>
          <p:cNvPr id="8" name="Freeform 8"/>
          <p:cNvSpPr/>
          <p:nvPr/>
        </p:nvSpPr>
        <p:spPr>
          <a:xfrm rot="-4679843">
            <a:off x="11836942" y="3255606"/>
            <a:ext cx="1536412" cy="1536412"/>
          </a:xfrm>
          <a:custGeom>
            <a:avLst/>
            <a:gdLst/>
            <a:ahLst/>
            <a:cxnLst/>
            <a:rect l="l" t="t" r="r" b="b"/>
            <a:pathLst>
              <a:path w="1536412" h="1536412">
                <a:moveTo>
                  <a:pt x="0" y="0"/>
                </a:moveTo>
                <a:lnTo>
                  <a:pt x="1536412" y="0"/>
                </a:lnTo>
                <a:lnTo>
                  <a:pt x="1536412" y="1536412"/>
                </a:lnTo>
                <a:lnTo>
                  <a:pt x="0" y="1536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grpSp>
        <p:nvGrpSpPr>
          <p:cNvPr id="9" name="Group 9"/>
          <p:cNvGrpSpPr/>
          <p:nvPr/>
        </p:nvGrpSpPr>
        <p:grpSpPr>
          <a:xfrm rot="-10605159">
            <a:off x="12565353" y="4817173"/>
            <a:ext cx="930934" cy="733436"/>
            <a:chOff x="0" y="0"/>
            <a:chExt cx="812800" cy="640364"/>
          </a:xfrm>
        </p:grpSpPr>
        <p:sp>
          <p:nvSpPr>
            <p:cNvPr id="10" name="Freeform 10"/>
            <p:cNvSpPr/>
            <p:nvPr/>
          </p:nvSpPr>
          <p:spPr>
            <a:xfrm>
              <a:off x="0" y="0"/>
              <a:ext cx="812800" cy="640364"/>
            </a:xfrm>
            <a:custGeom>
              <a:avLst/>
              <a:gdLst/>
              <a:ahLst/>
              <a:cxnLst/>
              <a:rect l="l" t="t" r="r" b="b"/>
              <a:pathLst>
                <a:path w="812800" h="640364">
                  <a:moveTo>
                    <a:pt x="406400" y="0"/>
                  </a:moveTo>
                  <a:lnTo>
                    <a:pt x="812800" y="640364"/>
                  </a:lnTo>
                  <a:lnTo>
                    <a:pt x="0" y="640364"/>
                  </a:lnTo>
                  <a:lnTo>
                    <a:pt x="406400" y="0"/>
                  </a:lnTo>
                  <a:close/>
                </a:path>
              </a:pathLst>
            </a:custGeom>
            <a:solidFill>
              <a:srgbClr val="02AAB4"/>
            </a:solidFill>
          </p:spPr>
          <p:txBody>
            <a:bodyPr/>
            <a:lstStyle/>
            <a:p>
              <a:endParaRPr lang="nl-BE"/>
            </a:p>
          </p:txBody>
        </p:sp>
        <p:sp>
          <p:nvSpPr>
            <p:cNvPr id="11" name="TextBox 11"/>
            <p:cNvSpPr txBox="1"/>
            <p:nvPr/>
          </p:nvSpPr>
          <p:spPr>
            <a:xfrm>
              <a:off x="127000" y="268737"/>
              <a:ext cx="558800" cy="325887"/>
            </a:xfrm>
            <a:prstGeom prst="rect">
              <a:avLst/>
            </a:prstGeom>
          </p:spPr>
          <p:txBody>
            <a:bodyPr lIns="50800" tIns="50800" rIns="50800" bIns="50800" rtlCol="0" anchor="ctr"/>
            <a:lstStyle/>
            <a:p>
              <a:pPr algn="ctr">
                <a:lnSpc>
                  <a:spcPts val="2100"/>
                </a:lnSpc>
              </a:pPr>
              <a:endParaRPr/>
            </a:p>
          </p:txBody>
        </p:sp>
      </p:grpSp>
      <p:grpSp>
        <p:nvGrpSpPr>
          <p:cNvPr id="12" name="Group 12"/>
          <p:cNvGrpSpPr/>
          <p:nvPr/>
        </p:nvGrpSpPr>
        <p:grpSpPr>
          <a:xfrm rot="-5400000">
            <a:off x="11228516" y="3057477"/>
            <a:ext cx="930934" cy="742267"/>
            <a:chOff x="0" y="0"/>
            <a:chExt cx="812800" cy="648075"/>
          </a:xfrm>
        </p:grpSpPr>
        <p:sp>
          <p:nvSpPr>
            <p:cNvPr id="13" name="Freeform 13"/>
            <p:cNvSpPr/>
            <p:nvPr/>
          </p:nvSpPr>
          <p:spPr>
            <a:xfrm>
              <a:off x="0" y="0"/>
              <a:ext cx="812800" cy="648075"/>
            </a:xfrm>
            <a:custGeom>
              <a:avLst/>
              <a:gdLst/>
              <a:ahLst/>
              <a:cxnLst/>
              <a:rect l="l" t="t" r="r" b="b"/>
              <a:pathLst>
                <a:path w="812800" h="648075">
                  <a:moveTo>
                    <a:pt x="406400" y="0"/>
                  </a:moveTo>
                  <a:lnTo>
                    <a:pt x="812800" y="648075"/>
                  </a:lnTo>
                  <a:lnTo>
                    <a:pt x="0" y="648075"/>
                  </a:lnTo>
                  <a:lnTo>
                    <a:pt x="406400" y="0"/>
                  </a:lnTo>
                  <a:close/>
                </a:path>
              </a:pathLst>
            </a:custGeom>
            <a:solidFill>
              <a:srgbClr val="02AAB4"/>
            </a:solidFill>
          </p:spPr>
          <p:txBody>
            <a:bodyPr/>
            <a:lstStyle/>
            <a:p>
              <a:endParaRPr lang="nl-BE"/>
            </a:p>
          </p:txBody>
        </p:sp>
        <p:sp>
          <p:nvSpPr>
            <p:cNvPr id="14" name="TextBox 14"/>
            <p:cNvSpPr txBox="1"/>
            <p:nvPr/>
          </p:nvSpPr>
          <p:spPr>
            <a:xfrm>
              <a:off x="127000" y="272317"/>
              <a:ext cx="558800" cy="329467"/>
            </a:xfrm>
            <a:prstGeom prst="rect">
              <a:avLst/>
            </a:prstGeom>
          </p:spPr>
          <p:txBody>
            <a:bodyPr lIns="50800" tIns="50800" rIns="50800" bIns="50800" rtlCol="0" anchor="ctr"/>
            <a:lstStyle/>
            <a:p>
              <a:pPr algn="ctr">
                <a:lnSpc>
                  <a:spcPts val="2100"/>
                </a:lnSpc>
              </a:pPr>
              <a:endParaRPr/>
            </a:p>
          </p:txBody>
        </p:sp>
      </p:grpSp>
      <p:grpSp>
        <p:nvGrpSpPr>
          <p:cNvPr id="15" name="Group 15"/>
          <p:cNvGrpSpPr/>
          <p:nvPr/>
        </p:nvGrpSpPr>
        <p:grpSpPr>
          <a:xfrm rot="-589158">
            <a:off x="9503610" y="4695006"/>
            <a:ext cx="930934" cy="807917"/>
            <a:chOff x="0" y="0"/>
            <a:chExt cx="812800" cy="705393"/>
          </a:xfrm>
        </p:grpSpPr>
        <p:sp>
          <p:nvSpPr>
            <p:cNvPr id="16" name="Freeform 16"/>
            <p:cNvSpPr/>
            <p:nvPr/>
          </p:nvSpPr>
          <p:spPr>
            <a:xfrm>
              <a:off x="0" y="0"/>
              <a:ext cx="812800" cy="705393"/>
            </a:xfrm>
            <a:custGeom>
              <a:avLst/>
              <a:gdLst/>
              <a:ahLst/>
              <a:cxnLst/>
              <a:rect l="l" t="t" r="r" b="b"/>
              <a:pathLst>
                <a:path w="812800" h="705393">
                  <a:moveTo>
                    <a:pt x="406400" y="0"/>
                  </a:moveTo>
                  <a:lnTo>
                    <a:pt x="812800" y="705393"/>
                  </a:lnTo>
                  <a:lnTo>
                    <a:pt x="0" y="705393"/>
                  </a:lnTo>
                  <a:lnTo>
                    <a:pt x="406400" y="0"/>
                  </a:lnTo>
                  <a:close/>
                </a:path>
              </a:pathLst>
            </a:custGeom>
            <a:solidFill>
              <a:srgbClr val="02AAB4"/>
            </a:solidFill>
          </p:spPr>
          <p:txBody>
            <a:bodyPr/>
            <a:lstStyle/>
            <a:p>
              <a:endParaRPr lang="nl-BE"/>
            </a:p>
          </p:txBody>
        </p:sp>
        <p:sp>
          <p:nvSpPr>
            <p:cNvPr id="17" name="TextBox 17"/>
            <p:cNvSpPr txBox="1"/>
            <p:nvPr/>
          </p:nvSpPr>
          <p:spPr>
            <a:xfrm>
              <a:off x="127000" y="298929"/>
              <a:ext cx="558800" cy="356079"/>
            </a:xfrm>
            <a:prstGeom prst="rect">
              <a:avLst/>
            </a:prstGeom>
          </p:spPr>
          <p:txBody>
            <a:bodyPr lIns="50800" tIns="50800" rIns="50800" bIns="50800" rtlCol="0" anchor="ctr"/>
            <a:lstStyle/>
            <a:p>
              <a:pPr algn="ctr">
                <a:lnSpc>
                  <a:spcPts val="2100"/>
                </a:lnSpc>
              </a:pPr>
              <a:endParaRPr/>
            </a:p>
          </p:txBody>
        </p:sp>
      </p:grpSp>
      <p:grpSp>
        <p:nvGrpSpPr>
          <p:cNvPr id="18" name="Group 18"/>
          <p:cNvGrpSpPr/>
          <p:nvPr/>
        </p:nvGrpSpPr>
        <p:grpSpPr>
          <a:xfrm rot="6374433">
            <a:off x="11118109" y="6094982"/>
            <a:ext cx="930934" cy="731934"/>
            <a:chOff x="0" y="0"/>
            <a:chExt cx="812800" cy="639053"/>
          </a:xfrm>
        </p:grpSpPr>
        <p:sp>
          <p:nvSpPr>
            <p:cNvPr id="19" name="Freeform 19"/>
            <p:cNvSpPr/>
            <p:nvPr/>
          </p:nvSpPr>
          <p:spPr>
            <a:xfrm>
              <a:off x="0" y="0"/>
              <a:ext cx="812800" cy="639053"/>
            </a:xfrm>
            <a:custGeom>
              <a:avLst/>
              <a:gdLst/>
              <a:ahLst/>
              <a:cxnLst/>
              <a:rect l="l" t="t" r="r" b="b"/>
              <a:pathLst>
                <a:path w="812800" h="639053">
                  <a:moveTo>
                    <a:pt x="406400" y="0"/>
                  </a:moveTo>
                  <a:lnTo>
                    <a:pt x="812800" y="639053"/>
                  </a:lnTo>
                  <a:lnTo>
                    <a:pt x="0" y="639053"/>
                  </a:lnTo>
                  <a:lnTo>
                    <a:pt x="406400" y="0"/>
                  </a:lnTo>
                  <a:close/>
                </a:path>
              </a:pathLst>
            </a:custGeom>
            <a:solidFill>
              <a:srgbClr val="02AAB4"/>
            </a:solidFill>
          </p:spPr>
          <p:txBody>
            <a:bodyPr/>
            <a:lstStyle/>
            <a:p>
              <a:endParaRPr lang="nl-BE"/>
            </a:p>
          </p:txBody>
        </p:sp>
        <p:sp>
          <p:nvSpPr>
            <p:cNvPr id="20" name="TextBox 20"/>
            <p:cNvSpPr txBox="1"/>
            <p:nvPr/>
          </p:nvSpPr>
          <p:spPr>
            <a:xfrm>
              <a:off x="127000" y="268128"/>
              <a:ext cx="558800" cy="325278"/>
            </a:xfrm>
            <a:prstGeom prst="rect">
              <a:avLst/>
            </a:prstGeom>
          </p:spPr>
          <p:txBody>
            <a:bodyPr lIns="50800" tIns="50800" rIns="50800" bIns="50800" rtlCol="0" anchor="ctr"/>
            <a:lstStyle/>
            <a:p>
              <a:pPr algn="ctr">
                <a:lnSpc>
                  <a:spcPts val="2100"/>
                </a:lnSpc>
              </a:pPr>
              <a:endParaRPr/>
            </a:p>
          </p:txBody>
        </p:sp>
      </p:grpSp>
      <p:sp>
        <p:nvSpPr>
          <p:cNvPr id="21" name="Freeform 21"/>
          <p:cNvSpPr/>
          <p:nvPr/>
        </p:nvSpPr>
        <p:spPr>
          <a:xfrm>
            <a:off x="5396466" y="1497944"/>
            <a:ext cx="4274795" cy="4078443"/>
          </a:xfrm>
          <a:custGeom>
            <a:avLst/>
            <a:gdLst/>
            <a:ahLst/>
            <a:cxnLst/>
            <a:rect l="l" t="t" r="r" b="b"/>
            <a:pathLst>
              <a:path w="4274795" h="4078443">
                <a:moveTo>
                  <a:pt x="0" y="0"/>
                </a:moveTo>
                <a:lnTo>
                  <a:pt x="4274795" y="0"/>
                </a:lnTo>
                <a:lnTo>
                  <a:pt x="4274795" y="4078442"/>
                </a:lnTo>
                <a:lnTo>
                  <a:pt x="0" y="4078442"/>
                </a:lnTo>
                <a:lnTo>
                  <a:pt x="0" y="0"/>
                </a:lnTo>
                <a:close/>
              </a:path>
            </a:pathLst>
          </a:custGeom>
          <a:blipFill>
            <a:blip r:embed="rId10"/>
            <a:stretch>
              <a:fillRect/>
            </a:stretch>
          </a:blipFill>
        </p:spPr>
        <p:txBody>
          <a:bodyPr/>
          <a:lstStyle/>
          <a:p>
            <a:endParaRPr lang="nl-BE"/>
          </a:p>
        </p:txBody>
      </p:sp>
      <p:sp>
        <p:nvSpPr>
          <p:cNvPr id="22" name="Freeform 22"/>
          <p:cNvSpPr/>
          <p:nvPr/>
        </p:nvSpPr>
        <p:spPr>
          <a:xfrm>
            <a:off x="13126676" y="1196273"/>
            <a:ext cx="3833129" cy="3296781"/>
          </a:xfrm>
          <a:custGeom>
            <a:avLst/>
            <a:gdLst/>
            <a:ahLst/>
            <a:cxnLst/>
            <a:rect l="l" t="t" r="r" b="b"/>
            <a:pathLst>
              <a:path w="3833129" h="3296781">
                <a:moveTo>
                  <a:pt x="0" y="0"/>
                </a:moveTo>
                <a:lnTo>
                  <a:pt x="3833130" y="0"/>
                </a:lnTo>
                <a:lnTo>
                  <a:pt x="3833130" y="3296781"/>
                </a:lnTo>
                <a:lnTo>
                  <a:pt x="0" y="3296781"/>
                </a:lnTo>
                <a:lnTo>
                  <a:pt x="0" y="0"/>
                </a:lnTo>
                <a:close/>
              </a:path>
            </a:pathLst>
          </a:custGeom>
          <a:blipFill>
            <a:blip r:embed="rId11"/>
            <a:stretch>
              <a:fillRect/>
            </a:stretch>
          </a:blipFill>
        </p:spPr>
        <p:txBody>
          <a:bodyPr/>
          <a:lstStyle/>
          <a:p>
            <a:endParaRPr lang="nl-BE"/>
          </a:p>
        </p:txBody>
      </p:sp>
      <p:sp>
        <p:nvSpPr>
          <p:cNvPr id="23" name="TextBox 23"/>
          <p:cNvSpPr txBox="1"/>
          <p:nvPr/>
        </p:nvSpPr>
        <p:spPr>
          <a:xfrm>
            <a:off x="3310991" y="148523"/>
            <a:ext cx="11548010" cy="1018227"/>
          </a:xfrm>
          <a:prstGeom prst="rect">
            <a:avLst/>
          </a:prstGeom>
        </p:spPr>
        <p:txBody>
          <a:bodyPr wrap="square" lIns="0" tIns="0" rIns="0" bIns="0" rtlCol="0" anchor="t">
            <a:spAutoFit/>
          </a:bodyPr>
          <a:lstStyle/>
          <a:p>
            <a:pPr marL="0" lvl="0" indent="0">
              <a:lnSpc>
                <a:spcPts val="8279"/>
              </a:lnSpc>
            </a:pPr>
            <a:r>
              <a:rPr lang="en-US" sz="6899" spc="-137">
                <a:solidFill>
                  <a:srgbClr val="365B6D"/>
                </a:solidFill>
                <a:latin typeface="Antonio Bold"/>
              </a:rPr>
              <a:t>HGW-</a:t>
            </a:r>
            <a:r>
              <a:rPr lang="en-US" sz="6899" spc="-137" err="1">
                <a:solidFill>
                  <a:srgbClr val="365B6D"/>
                </a:solidFill>
                <a:latin typeface="Antonio Bold"/>
              </a:rPr>
              <a:t>uitgangspunt</a:t>
            </a:r>
            <a:r>
              <a:rPr lang="en-US" sz="6899" spc="-137">
                <a:solidFill>
                  <a:srgbClr val="365B6D"/>
                </a:solidFill>
                <a:latin typeface="Antonio Bold"/>
              </a:rPr>
              <a:t>: </a:t>
            </a:r>
            <a:r>
              <a:rPr lang="en-US" sz="6899" spc="-137" err="1">
                <a:solidFill>
                  <a:srgbClr val="365B6D"/>
                </a:solidFill>
                <a:latin typeface="Antonio Bold"/>
              </a:rPr>
              <a:t>transactioneel</a:t>
            </a:r>
            <a:endParaRPr lang="en-US" sz="6899" spc="-137">
              <a:solidFill>
                <a:srgbClr val="365B6D"/>
              </a:solidFill>
              <a:latin typeface="Antonio Bold"/>
            </a:endParaRPr>
          </a:p>
        </p:txBody>
      </p:sp>
      <p:sp>
        <p:nvSpPr>
          <p:cNvPr id="24" name="Freeform 24"/>
          <p:cNvSpPr/>
          <p:nvPr/>
        </p:nvSpPr>
        <p:spPr>
          <a:xfrm rot="4917040">
            <a:off x="9838725" y="5143416"/>
            <a:ext cx="1536412" cy="1536412"/>
          </a:xfrm>
          <a:custGeom>
            <a:avLst/>
            <a:gdLst/>
            <a:ahLst/>
            <a:cxnLst/>
            <a:rect l="l" t="t" r="r" b="b"/>
            <a:pathLst>
              <a:path w="1536412" h="1536412">
                <a:moveTo>
                  <a:pt x="0" y="0"/>
                </a:moveTo>
                <a:lnTo>
                  <a:pt x="1536412" y="0"/>
                </a:lnTo>
                <a:lnTo>
                  <a:pt x="1536412" y="1536412"/>
                </a:lnTo>
                <a:lnTo>
                  <a:pt x="0" y="1536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pic>
        <p:nvPicPr>
          <p:cNvPr id="32" name="Audio 31">
            <a:hlinkClick r:id="" action="ppaction://media"/>
            <a:extLst>
              <a:ext uri="{FF2B5EF4-FFF2-40B4-BE49-F238E27FC236}">
                <a16:creationId xmlns:a16="http://schemas.microsoft.com/office/drawing/2014/main" id="{BF66A723-FDE4-EC9C-9211-BCCD3EC8C3EB}"/>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329688" t="-329688" r="-329688" b="-329688"/>
          <a:stretch>
            <a:fillRect/>
          </a:stretch>
        </p:blipFill>
        <p:spPr>
          <a:xfrm>
            <a:off x="15078456" y="7077456"/>
            <a:ext cx="3086100" cy="3086100"/>
          </a:xfrm>
          <a:prstGeom prst="ellipse">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2503"/>
    </mc:Choice>
    <mc:Fallback>
      <p:transition spd="slow" advTm="32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2487135" y="8947170"/>
            <a:ext cx="13313729"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lang="nl-BE"/>
            </a:p>
          </p:txBody>
        </p:sp>
      </p:grpSp>
      <p:sp>
        <p:nvSpPr>
          <p:cNvPr id="4" name="Freeform 4"/>
          <p:cNvSpPr/>
          <p:nvPr/>
        </p:nvSpPr>
        <p:spPr>
          <a:xfrm>
            <a:off x="258507" y="1509558"/>
            <a:ext cx="14269408" cy="8777442"/>
          </a:xfrm>
          <a:custGeom>
            <a:avLst/>
            <a:gdLst/>
            <a:ahLst/>
            <a:cxnLst/>
            <a:rect l="l" t="t" r="r" b="b"/>
            <a:pathLst>
              <a:path w="14269408" h="10149117">
                <a:moveTo>
                  <a:pt x="0" y="0"/>
                </a:moveTo>
                <a:lnTo>
                  <a:pt x="14269408" y="0"/>
                </a:lnTo>
                <a:lnTo>
                  <a:pt x="14269408" y="10149117"/>
                </a:lnTo>
                <a:lnTo>
                  <a:pt x="0" y="101491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5" name="TextBox 5"/>
          <p:cNvSpPr txBox="1"/>
          <p:nvPr/>
        </p:nvSpPr>
        <p:spPr>
          <a:xfrm>
            <a:off x="1440023" y="2624232"/>
            <a:ext cx="11906375" cy="7662768"/>
          </a:xfrm>
          <a:prstGeom prst="rect">
            <a:avLst/>
          </a:prstGeom>
        </p:spPr>
        <p:txBody>
          <a:bodyPr lIns="0" tIns="0" rIns="0" bIns="0" rtlCol="0" anchor="t">
            <a:spAutoFit/>
          </a:bodyPr>
          <a:lstStyle/>
          <a:p>
            <a:pPr algn="ctr">
              <a:lnSpc>
                <a:spcPts val="7617"/>
              </a:lnSpc>
            </a:pPr>
            <a:r>
              <a:rPr lang="en-US" sz="4800">
                <a:solidFill>
                  <a:srgbClr val="2B8388"/>
                </a:solidFill>
                <a:latin typeface="Open Sans Bold"/>
              </a:rPr>
              <a:t>We </a:t>
            </a:r>
            <a:r>
              <a:rPr lang="en-US" sz="4800" err="1">
                <a:solidFill>
                  <a:srgbClr val="2B8388"/>
                </a:solidFill>
                <a:latin typeface="Open Sans Bold"/>
              </a:rPr>
              <a:t>zijn</a:t>
            </a:r>
            <a:r>
              <a:rPr lang="en-US" sz="4800">
                <a:solidFill>
                  <a:srgbClr val="2B8388"/>
                </a:solidFill>
                <a:latin typeface="Open Sans Bold"/>
              </a:rPr>
              <a:t> het al </a:t>
            </a:r>
            <a:r>
              <a:rPr lang="en-US" sz="4800" err="1">
                <a:solidFill>
                  <a:srgbClr val="2B8388"/>
                </a:solidFill>
                <a:latin typeface="Open Sans Bold"/>
              </a:rPr>
              <a:t>een</a:t>
            </a:r>
            <a:r>
              <a:rPr lang="en-US" sz="4800">
                <a:solidFill>
                  <a:srgbClr val="2B8388"/>
                </a:solidFill>
                <a:latin typeface="Open Sans Bold"/>
              </a:rPr>
              <a:t> </a:t>
            </a:r>
            <a:r>
              <a:rPr lang="en-US" sz="4800" err="1">
                <a:solidFill>
                  <a:srgbClr val="2B8388"/>
                </a:solidFill>
                <a:latin typeface="Open Sans Bold"/>
              </a:rPr>
              <a:t>tijdje</a:t>
            </a:r>
            <a:r>
              <a:rPr lang="en-US" sz="4800">
                <a:solidFill>
                  <a:srgbClr val="2B8388"/>
                </a:solidFill>
                <a:latin typeface="Open Sans Bold"/>
              </a:rPr>
              <a:t> </a:t>
            </a:r>
            <a:r>
              <a:rPr lang="en-US" sz="4800" err="1">
                <a:solidFill>
                  <a:srgbClr val="2B8388"/>
                </a:solidFill>
                <a:latin typeface="Open Sans Bold"/>
              </a:rPr>
              <a:t>gewoon</a:t>
            </a:r>
            <a:r>
              <a:rPr lang="en-US" sz="4800">
                <a:solidFill>
                  <a:srgbClr val="2B8388"/>
                </a:solidFill>
                <a:latin typeface="Open Sans Bold"/>
              </a:rPr>
              <a:t> om </a:t>
            </a:r>
            <a:r>
              <a:rPr lang="en-US" sz="4800" err="1">
                <a:solidFill>
                  <a:srgbClr val="2B8388"/>
                </a:solidFill>
                <a:latin typeface="Open Sans Bold"/>
              </a:rPr>
              <a:t>niet</a:t>
            </a:r>
            <a:r>
              <a:rPr lang="en-US" sz="4800">
                <a:solidFill>
                  <a:srgbClr val="2B8388"/>
                </a:solidFill>
                <a:latin typeface="Open Sans Bold"/>
              </a:rPr>
              <a:t> </a:t>
            </a:r>
            <a:r>
              <a:rPr lang="en-US" sz="4800" err="1">
                <a:solidFill>
                  <a:srgbClr val="2B8388"/>
                </a:solidFill>
                <a:latin typeface="Open Sans Bold"/>
              </a:rPr>
              <a:t>te</a:t>
            </a:r>
            <a:r>
              <a:rPr lang="en-US" sz="4800">
                <a:solidFill>
                  <a:srgbClr val="2B8388"/>
                </a:solidFill>
                <a:latin typeface="Open Sans Bold"/>
              </a:rPr>
              <a:t> </a:t>
            </a:r>
            <a:r>
              <a:rPr lang="en-US" sz="4800" err="1">
                <a:solidFill>
                  <a:srgbClr val="2B8388"/>
                </a:solidFill>
                <a:latin typeface="Open Sans Bold"/>
              </a:rPr>
              <a:t>praten</a:t>
            </a:r>
            <a:r>
              <a:rPr lang="en-US" sz="4800">
                <a:solidFill>
                  <a:srgbClr val="2B8388"/>
                </a:solidFill>
                <a:latin typeface="Open Sans Bold"/>
              </a:rPr>
              <a:t> over het kind, maar met het kind. </a:t>
            </a:r>
            <a:r>
              <a:rPr lang="en-US" sz="4800" err="1">
                <a:solidFill>
                  <a:srgbClr val="2B8388"/>
                </a:solidFill>
                <a:latin typeface="Open Sans Bold"/>
              </a:rPr>
              <a:t>Wordt</a:t>
            </a:r>
            <a:r>
              <a:rPr lang="en-US" sz="4800">
                <a:solidFill>
                  <a:srgbClr val="2B8388"/>
                </a:solidFill>
                <a:latin typeface="Open Sans Bold"/>
              </a:rPr>
              <a:t> het </a:t>
            </a:r>
            <a:r>
              <a:rPr lang="en-US" sz="4800" err="1">
                <a:solidFill>
                  <a:srgbClr val="2B8388"/>
                </a:solidFill>
                <a:latin typeface="Open Sans Bold"/>
              </a:rPr>
              <a:t>niet</a:t>
            </a:r>
            <a:r>
              <a:rPr lang="en-US" sz="4800">
                <a:solidFill>
                  <a:srgbClr val="2B8388"/>
                </a:solidFill>
                <a:latin typeface="Open Sans Bold"/>
              </a:rPr>
              <a:t> </a:t>
            </a:r>
            <a:r>
              <a:rPr lang="en-US" sz="4800" err="1">
                <a:solidFill>
                  <a:srgbClr val="2B8388"/>
                </a:solidFill>
                <a:latin typeface="Open Sans Bold"/>
              </a:rPr>
              <a:t>eens</a:t>
            </a:r>
            <a:r>
              <a:rPr lang="en-US" sz="4800">
                <a:solidFill>
                  <a:srgbClr val="2B8388"/>
                </a:solidFill>
                <a:latin typeface="Open Sans Bold"/>
              </a:rPr>
              <a:t> </a:t>
            </a:r>
            <a:r>
              <a:rPr lang="en-US" sz="4800" err="1">
                <a:solidFill>
                  <a:srgbClr val="2B8388"/>
                </a:solidFill>
                <a:latin typeface="Open Sans Bold"/>
              </a:rPr>
              <a:t>tijd</a:t>
            </a:r>
            <a:r>
              <a:rPr lang="en-US" sz="4800">
                <a:solidFill>
                  <a:srgbClr val="2B8388"/>
                </a:solidFill>
                <a:latin typeface="Open Sans Bold"/>
              </a:rPr>
              <a:t> </a:t>
            </a:r>
            <a:r>
              <a:rPr lang="en-US" sz="4800" err="1">
                <a:solidFill>
                  <a:srgbClr val="2B8388"/>
                </a:solidFill>
                <a:latin typeface="Open Sans Bold"/>
              </a:rPr>
              <a:t>dat</a:t>
            </a:r>
            <a:r>
              <a:rPr lang="en-US" sz="4800">
                <a:solidFill>
                  <a:srgbClr val="2B8388"/>
                </a:solidFill>
                <a:latin typeface="Open Sans Bold"/>
              </a:rPr>
              <a:t> we </a:t>
            </a:r>
            <a:r>
              <a:rPr lang="en-US" sz="4800" err="1">
                <a:solidFill>
                  <a:srgbClr val="2B8388"/>
                </a:solidFill>
                <a:latin typeface="Open Sans Bold"/>
              </a:rPr>
              <a:t>ook</a:t>
            </a:r>
            <a:r>
              <a:rPr lang="en-US" sz="4800">
                <a:solidFill>
                  <a:srgbClr val="2B8388"/>
                </a:solidFill>
                <a:latin typeface="Open Sans Bold"/>
              </a:rPr>
              <a:t> </a:t>
            </a:r>
            <a:r>
              <a:rPr lang="en-US" sz="4800" err="1">
                <a:solidFill>
                  <a:srgbClr val="1A6767"/>
                </a:solidFill>
                <a:latin typeface="Open Sans Bold"/>
              </a:rPr>
              <a:t>praten</a:t>
            </a:r>
            <a:r>
              <a:rPr lang="en-US" sz="4800">
                <a:solidFill>
                  <a:srgbClr val="1A6767"/>
                </a:solidFill>
                <a:latin typeface="Open Sans Bold"/>
              </a:rPr>
              <a:t> met de leerkracht</a:t>
            </a:r>
            <a:r>
              <a:rPr lang="en-US" sz="4800">
                <a:solidFill>
                  <a:srgbClr val="2B8388"/>
                </a:solidFill>
                <a:latin typeface="Open Sans Bold"/>
              </a:rPr>
              <a:t> in </a:t>
            </a:r>
            <a:r>
              <a:rPr lang="en-US" sz="4800" err="1">
                <a:solidFill>
                  <a:srgbClr val="2B8388"/>
                </a:solidFill>
                <a:latin typeface="Open Sans Bold"/>
              </a:rPr>
              <a:t>plaats</a:t>
            </a:r>
            <a:r>
              <a:rPr lang="en-US" sz="4800">
                <a:solidFill>
                  <a:srgbClr val="2B8388"/>
                </a:solidFill>
                <a:latin typeface="Open Sans Bold"/>
              </a:rPr>
              <a:t> van over hem met </a:t>
            </a:r>
            <a:r>
              <a:rPr lang="en-US" sz="4400">
                <a:solidFill>
                  <a:srgbClr val="2B8388"/>
                </a:solidFill>
                <a:latin typeface="Open Sans Bold"/>
              </a:rPr>
              <a:t>de</a:t>
            </a:r>
            <a:r>
              <a:rPr lang="en-US" sz="4800">
                <a:solidFill>
                  <a:srgbClr val="2B8388"/>
                </a:solidFill>
                <a:latin typeface="Open Sans Bold"/>
              </a:rPr>
              <a:t> </a:t>
            </a:r>
            <a:r>
              <a:rPr lang="en-US" sz="4800" err="1">
                <a:solidFill>
                  <a:srgbClr val="2B8388"/>
                </a:solidFill>
                <a:latin typeface="Open Sans Bold"/>
              </a:rPr>
              <a:t>zorgcoördinator</a:t>
            </a:r>
            <a:r>
              <a:rPr lang="en-US" sz="4800">
                <a:solidFill>
                  <a:srgbClr val="2B8388"/>
                </a:solidFill>
                <a:latin typeface="Open Sans Bold"/>
              </a:rPr>
              <a:t> of </a:t>
            </a:r>
            <a:r>
              <a:rPr lang="en-US" sz="4800" err="1">
                <a:solidFill>
                  <a:srgbClr val="2B8388"/>
                </a:solidFill>
                <a:latin typeface="Open Sans Bold"/>
              </a:rPr>
              <a:t>leerlingenbegeleider</a:t>
            </a:r>
            <a:r>
              <a:rPr lang="en-US" sz="4800">
                <a:solidFill>
                  <a:srgbClr val="2B8388"/>
                </a:solidFill>
                <a:latin typeface="Open Sans Bold"/>
              </a:rPr>
              <a:t>?</a:t>
            </a:r>
            <a:r>
              <a:rPr lang="en-US" sz="4800">
                <a:solidFill>
                  <a:srgbClr val="1A6767"/>
                </a:solidFill>
                <a:latin typeface="Open Sans Bold"/>
              </a:rPr>
              <a:t> </a:t>
            </a:r>
          </a:p>
          <a:p>
            <a:pPr algn="ctr">
              <a:lnSpc>
                <a:spcPts val="7617"/>
              </a:lnSpc>
            </a:pPr>
            <a:endParaRPr lang="en-US" sz="5441">
              <a:solidFill>
                <a:srgbClr val="1A6767"/>
              </a:solidFill>
              <a:latin typeface="Open Sans Bold"/>
            </a:endParaRPr>
          </a:p>
        </p:txBody>
      </p:sp>
      <p:sp>
        <p:nvSpPr>
          <p:cNvPr id="6" name="TextBox 23">
            <a:extLst>
              <a:ext uri="{FF2B5EF4-FFF2-40B4-BE49-F238E27FC236}">
                <a16:creationId xmlns:a16="http://schemas.microsoft.com/office/drawing/2014/main" id="{11E44EFA-6D65-DC2D-3B0C-15A7B4B64459}"/>
              </a:ext>
            </a:extLst>
          </p:cNvPr>
          <p:cNvSpPr txBox="1"/>
          <p:nvPr/>
        </p:nvSpPr>
        <p:spPr>
          <a:xfrm>
            <a:off x="2009295" y="114300"/>
            <a:ext cx="14269407" cy="1018227"/>
          </a:xfrm>
          <a:prstGeom prst="rect">
            <a:avLst/>
          </a:prstGeom>
        </p:spPr>
        <p:txBody>
          <a:bodyPr wrap="square" lIns="0" tIns="0" rIns="0" bIns="0" rtlCol="0" anchor="t">
            <a:spAutoFit/>
          </a:bodyPr>
          <a:lstStyle/>
          <a:p>
            <a:pPr marL="0" lvl="0" indent="0">
              <a:lnSpc>
                <a:spcPts val="8279"/>
              </a:lnSpc>
            </a:pPr>
            <a:r>
              <a:rPr lang="en-US" sz="6899" spc="-137">
                <a:solidFill>
                  <a:srgbClr val="365B6D"/>
                </a:solidFill>
                <a:latin typeface="Antonio Bold"/>
              </a:rPr>
              <a:t>HGW-</a:t>
            </a:r>
            <a:r>
              <a:rPr lang="en-US" sz="6899" spc="-137" err="1">
                <a:solidFill>
                  <a:srgbClr val="365B6D"/>
                </a:solidFill>
                <a:latin typeface="Antonio Bold"/>
              </a:rPr>
              <a:t>uitgangspunt</a:t>
            </a:r>
            <a:r>
              <a:rPr lang="en-US" sz="6899" spc="-137">
                <a:solidFill>
                  <a:srgbClr val="365B6D"/>
                </a:solidFill>
                <a:latin typeface="Antonio Bold"/>
              </a:rPr>
              <a:t>: de leerkracht </a:t>
            </a:r>
            <a:r>
              <a:rPr lang="en-US" sz="6899" spc="-137" err="1">
                <a:solidFill>
                  <a:srgbClr val="365B6D"/>
                </a:solidFill>
                <a:latin typeface="Antonio Bold"/>
              </a:rPr>
              <a:t>doet</a:t>
            </a:r>
            <a:r>
              <a:rPr lang="en-US" sz="6899" spc="-137">
                <a:solidFill>
                  <a:srgbClr val="365B6D"/>
                </a:solidFill>
                <a:latin typeface="Antonio Bold"/>
              </a:rPr>
              <a:t> </a:t>
            </a:r>
            <a:r>
              <a:rPr lang="en-US" sz="6899" spc="-137" err="1">
                <a:solidFill>
                  <a:srgbClr val="365B6D"/>
                </a:solidFill>
                <a:latin typeface="Antonio Bold"/>
              </a:rPr>
              <a:t>ertoe</a:t>
            </a:r>
            <a:endParaRPr lang="en-US" sz="6899" spc="-137">
              <a:solidFill>
                <a:srgbClr val="365B6D"/>
              </a:solidFill>
              <a:latin typeface="Antonio Bold"/>
            </a:endParaRPr>
          </a:p>
        </p:txBody>
      </p:sp>
      <p:pic>
        <p:nvPicPr>
          <p:cNvPr id="29" name="Audio 28">
            <a:hlinkClick r:id="" action="ppaction://media"/>
            <a:extLst>
              <a:ext uri="{FF2B5EF4-FFF2-40B4-BE49-F238E27FC236}">
                <a16:creationId xmlns:a16="http://schemas.microsoft.com/office/drawing/2014/main" id="{4F9DF9BD-0AB9-8D51-2AAC-461A7FD5D4B8}"/>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329688" t="-329688" r="-329688" b="-329688"/>
          <a:stretch>
            <a:fillRect/>
          </a:stretch>
        </p:blipFill>
        <p:spPr>
          <a:xfrm>
            <a:off x="15078456" y="7077456"/>
            <a:ext cx="3086100" cy="3086100"/>
          </a:xfrm>
          <a:prstGeom prst="ellipse">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2024"/>
    </mc:Choice>
    <mc:Fallback>
      <p:transition spd="slow" advTm="32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9"/>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2604046" y="-367369"/>
            <a:ext cx="15961602" cy="10654369"/>
          </a:xfrm>
          <a:custGeom>
            <a:avLst/>
            <a:gdLst/>
            <a:ahLst/>
            <a:cxnLst/>
            <a:rect l="l" t="t" r="r" b="b"/>
            <a:pathLst>
              <a:path w="15961602" h="10654369">
                <a:moveTo>
                  <a:pt x="0" y="0"/>
                </a:moveTo>
                <a:lnTo>
                  <a:pt x="15961602" y="0"/>
                </a:lnTo>
                <a:lnTo>
                  <a:pt x="15961602" y="10654369"/>
                </a:lnTo>
                <a:lnTo>
                  <a:pt x="0" y="10654369"/>
                </a:lnTo>
                <a:lnTo>
                  <a:pt x="0" y="0"/>
                </a:lnTo>
                <a:close/>
              </a:path>
            </a:pathLst>
          </a:custGeom>
          <a:blipFill>
            <a:blip r:embed="rId6"/>
            <a:stretch>
              <a:fillRect/>
            </a:stretch>
          </a:blipFill>
        </p:spPr>
        <p:txBody>
          <a:bodyPr/>
          <a:lstStyle/>
          <a:p>
            <a:endParaRPr lang="nl-BE"/>
          </a:p>
        </p:txBody>
      </p:sp>
      <p:grpSp>
        <p:nvGrpSpPr>
          <p:cNvPr id="3" name="Group 3"/>
          <p:cNvGrpSpPr/>
          <p:nvPr/>
        </p:nvGrpSpPr>
        <p:grpSpPr>
          <a:xfrm>
            <a:off x="-7718620" y="-1075620"/>
            <a:ext cx="15040768" cy="13313729"/>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0EAF1"/>
            </a:solidFill>
          </p:spPr>
          <p:txBody>
            <a:bodyPr/>
            <a:lstStyle/>
            <a:p>
              <a:endParaRPr lang="nl-BE"/>
            </a:p>
          </p:txBody>
        </p:sp>
      </p:grpSp>
      <p:grpSp>
        <p:nvGrpSpPr>
          <p:cNvPr id="5" name="Group 5"/>
          <p:cNvGrpSpPr/>
          <p:nvPr/>
        </p:nvGrpSpPr>
        <p:grpSpPr>
          <a:xfrm>
            <a:off x="208991" y="2935021"/>
            <a:ext cx="4790110" cy="4416958"/>
            <a:chOff x="0" y="0"/>
            <a:chExt cx="6386813" cy="5889277"/>
          </a:xfrm>
        </p:grpSpPr>
        <p:sp>
          <p:nvSpPr>
            <p:cNvPr id="6" name="TextBox 6"/>
            <p:cNvSpPr txBox="1"/>
            <p:nvPr/>
          </p:nvSpPr>
          <p:spPr>
            <a:xfrm>
              <a:off x="0" y="-57172"/>
              <a:ext cx="6386813" cy="2876550"/>
            </a:xfrm>
            <a:prstGeom prst="rect">
              <a:avLst/>
            </a:prstGeom>
          </p:spPr>
          <p:txBody>
            <a:bodyPr lIns="0" tIns="0" rIns="0" bIns="0" rtlCol="0" anchor="t">
              <a:spAutoFit/>
            </a:bodyPr>
            <a:lstStyle/>
            <a:p>
              <a:pPr marL="0" lvl="0" indent="0">
                <a:lnSpc>
                  <a:spcPts val="8399"/>
                </a:lnSpc>
              </a:pPr>
              <a:r>
                <a:rPr lang="en-US" sz="6999" spc="-139" err="1">
                  <a:solidFill>
                    <a:srgbClr val="026666"/>
                  </a:solidFill>
                  <a:latin typeface="Poppins Bold"/>
                </a:rPr>
                <a:t>Didactisch</a:t>
              </a:r>
              <a:r>
                <a:rPr lang="en-US" sz="6999" spc="-139">
                  <a:solidFill>
                    <a:srgbClr val="026666"/>
                  </a:solidFill>
                  <a:latin typeface="Poppins Bold"/>
                </a:rPr>
                <a:t> handelen</a:t>
              </a:r>
            </a:p>
          </p:txBody>
        </p:sp>
        <p:sp>
          <p:nvSpPr>
            <p:cNvPr id="7" name="TextBox 7"/>
            <p:cNvSpPr txBox="1"/>
            <p:nvPr/>
          </p:nvSpPr>
          <p:spPr>
            <a:xfrm>
              <a:off x="0" y="3551382"/>
              <a:ext cx="6386813" cy="2307591"/>
            </a:xfrm>
            <a:prstGeom prst="rect">
              <a:avLst/>
            </a:prstGeom>
          </p:spPr>
          <p:txBody>
            <a:bodyPr lIns="0" tIns="0" rIns="0" bIns="0" rtlCol="0" anchor="t">
              <a:spAutoFit/>
            </a:bodyPr>
            <a:lstStyle/>
            <a:p>
              <a:pPr>
                <a:lnSpc>
                  <a:spcPts val="4619"/>
                </a:lnSpc>
              </a:pPr>
              <a:r>
                <a:rPr lang="en-US" sz="3299" err="1">
                  <a:solidFill>
                    <a:srgbClr val="1D4355"/>
                  </a:solidFill>
                  <a:latin typeface="Poppins"/>
                </a:rPr>
                <a:t>Goed</a:t>
              </a:r>
              <a:r>
                <a:rPr lang="en-US" sz="3299">
                  <a:solidFill>
                    <a:srgbClr val="1D4355"/>
                  </a:solidFill>
                  <a:latin typeface="Poppins"/>
                </a:rPr>
                <a:t> </a:t>
              </a:r>
              <a:r>
                <a:rPr lang="en-US" sz="3299" err="1">
                  <a:solidFill>
                    <a:srgbClr val="1D4355"/>
                  </a:solidFill>
                  <a:latin typeface="Poppins"/>
                </a:rPr>
                <a:t>lesgeven</a:t>
              </a:r>
              <a:r>
                <a:rPr lang="en-US" sz="3299">
                  <a:solidFill>
                    <a:srgbClr val="1D4355"/>
                  </a:solidFill>
                  <a:latin typeface="Poppins"/>
                </a:rPr>
                <a:t> is de </a:t>
              </a:r>
              <a:r>
                <a:rPr lang="en-US" sz="3299" err="1">
                  <a:solidFill>
                    <a:srgbClr val="1D4355"/>
                  </a:solidFill>
                  <a:latin typeface="Poppins"/>
                </a:rPr>
                <a:t>kernopdracht</a:t>
              </a:r>
              <a:r>
                <a:rPr lang="en-US" sz="3299">
                  <a:solidFill>
                    <a:srgbClr val="1D4355"/>
                  </a:solidFill>
                  <a:latin typeface="Poppins"/>
                </a:rPr>
                <a:t> van de leerkracht.</a:t>
              </a:r>
            </a:p>
          </p:txBody>
        </p:sp>
      </p:grpSp>
      <p:sp>
        <p:nvSpPr>
          <p:cNvPr id="13" name="Tekstballon: ovaal 12">
            <a:extLst>
              <a:ext uri="{FF2B5EF4-FFF2-40B4-BE49-F238E27FC236}">
                <a16:creationId xmlns:a16="http://schemas.microsoft.com/office/drawing/2014/main" id="{BB0EFDBB-829E-4320-7D0C-2035E8250EF2}"/>
              </a:ext>
            </a:extLst>
          </p:cNvPr>
          <p:cNvSpPr/>
          <p:nvPr/>
        </p:nvSpPr>
        <p:spPr>
          <a:xfrm>
            <a:off x="6167051" y="-398884"/>
            <a:ext cx="2208651" cy="2283301"/>
          </a:xfrm>
          <a:prstGeom prst="wedgeEllipseCallout">
            <a:avLst>
              <a:gd name="adj1" fmla="val 117895"/>
              <a:gd name="adj2" fmla="val 98332"/>
            </a:avLst>
          </a:prstGeom>
          <a:solidFill>
            <a:srgbClr val="D0EAF1"/>
          </a:solidFill>
          <a:ln>
            <a:solidFill>
              <a:srgbClr val="D0EA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3600" b="1">
                <a:solidFill>
                  <a:srgbClr val="049999"/>
                </a:solidFill>
              </a:rPr>
              <a:t>Doelen stellen</a:t>
            </a:r>
          </a:p>
        </p:txBody>
      </p:sp>
      <p:sp>
        <p:nvSpPr>
          <p:cNvPr id="14" name="Tekstballon: ovaal 13">
            <a:extLst>
              <a:ext uri="{FF2B5EF4-FFF2-40B4-BE49-F238E27FC236}">
                <a16:creationId xmlns:a16="http://schemas.microsoft.com/office/drawing/2014/main" id="{F79FE073-A926-9796-E5FB-9E349088A6AD}"/>
              </a:ext>
            </a:extLst>
          </p:cNvPr>
          <p:cNvSpPr/>
          <p:nvPr/>
        </p:nvSpPr>
        <p:spPr>
          <a:xfrm>
            <a:off x="11938707" y="-570750"/>
            <a:ext cx="3098908" cy="2283301"/>
          </a:xfrm>
          <a:prstGeom prst="wedgeEllipseCallout">
            <a:avLst>
              <a:gd name="adj1" fmla="val -74160"/>
              <a:gd name="adj2" fmla="val 101142"/>
            </a:avLst>
          </a:prstGeom>
          <a:solidFill>
            <a:srgbClr val="D0EAF1"/>
          </a:solidFill>
          <a:ln>
            <a:solidFill>
              <a:srgbClr val="D0EA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3600" b="1">
                <a:solidFill>
                  <a:srgbClr val="049999"/>
                </a:solidFill>
              </a:rPr>
              <a:t>Instructie geven</a:t>
            </a:r>
          </a:p>
        </p:txBody>
      </p:sp>
      <p:sp>
        <p:nvSpPr>
          <p:cNvPr id="15" name="Tekstballon: ovaal 14">
            <a:extLst>
              <a:ext uri="{FF2B5EF4-FFF2-40B4-BE49-F238E27FC236}">
                <a16:creationId xmlns:a16="http://schemas.microsoft.com/office/drawing/2014/main" id="{3F88D92A-A571-37CA-607F-B90D31CFEDB9}"/>
              </a:ext>
            </a:extLst>
          </p:cNvPr>
          <p:cNvSpPr/>
          <p:nvPr/>
        </p:nvSpPr>
        <p:spPr>
          <a:xfrm>
            <a:off x="13944600" y="2406765"/>
            <a:ext cx="3556108" cy="2283301"/>
          </a:xfrm>
          <a:prstGeom prst="wedgeEllipseCallout">
            <a:avLst>
              <a:gd name="adj1" fmla="val -123880"/>
              <a:gd name="adj2" fmla="val -4948"/>
            </a:avLst>
          </a:prstGeom>
          <a:solidFill>
            <a:srgbClr val="D0EAF1"/>
          </a:solidFill>
          <a:ln>
            <a:solidFill>
              <a:srgbClr val="D0EA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3600" b="1">
                <a:solidFill>
                  <a:srgbClr val="049999"/>
                </a:solidFill>
              </a:rPr>
              <a:t>Feedback geven en ontvangen</a:t>
            </a:r>
          </a:p>
        </p:txBody>
      </p:sp>
      <p:pic>
        <p:nvPicPr>
          <p:cNvPr id="12" name="Audio 11">
            <a:hlinkClick r:id="" action="ppaction://media"/>
            <a:extLst>
              <a:ext uri="{FF2B5EF4-FFF2-40B4-BE49-F238E27FC236}">
                <a16:creationId xmlns:a16="http://schemas.microsoft.com/office/drawing/2014/main" id="{01AC935B-30CB-64FE-50E4-DCADE0C31E1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329688" t="-329688" r="-329688" b="-329688"/>
          <a:stretch>
            <a:fillRect/>
          </a:stretch>
        </p:blipFill>
        <p:spPr>
          <a:xfrm>
            <a:off x="15078456" y="7077456"/>
            <a:ext cx="3086100" cy="3086100"/>
          </a:xfrm>
          <a:prstGeom prst="ellipse">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9119"/>
    </mc:Choice>
    <mc:Fallback>
      <p:transition spd="slow" advTm="1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80">
                                          <p:stCondLst>
                                            <p:cond delay="0"/>
                                          </p:stCondLst>
                                        </p:cTn>
                                        <p:tgtEl>
                                          <p:spTgt spid="14"/>
                                        </p:tgtEl>
                                      </p:cBhvr>
                                    </p:animEffect>
                                    <p:anim calcmode="lin" valueType="num">
                                      <p:cBhvr>
                                        <p:cTn id="3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5" dur="26">
                                          <p:stCondLst>
                                            <p:cond delay="650"/>
                                          </p:stCondLst>
                                        </p:cTn>
                                        <p:tgtEl>
                                          <p:spTgt spid="14"/>
                                        </p:tgtEl>
                                      </p:cBhvr>
                                      <p:to x="100000" y="60000"/>
                                    </p:animScale>
                                    <p:animScale>
                                      <p:cBhvr>
                                        <p:cTn id="36" dur="166" decel="50000">
                                          <p:stCondLst>
                                            <p:cond delay="676"/>
                                          </p:stCondLst>
                                        </p:cTn>
                                        <p:tgtEl>
                                          <p:spTgt spid="14"/>
                                        </p:tgtEl>
                                      </p:cBhvr>
                                      <p:to x="100000" y="100000"/>
                                    </p:animScale>
                                    <p:animScale>
                                      <p:cBhvr>
                                        <p:cTn id="37" dur="26">
                                          <p:stCondLst>
                                            <p:cond delay="1312"/>
                                          </p:stCondLst>
                                        </p:cTn>
                                        <p:tgtEl>
                                          <p:spTgt spid="14"/>
                                        </p:tgtEl>
                                      </p:cBhvr>
                                      <p:to x="100000" y="80000"/>
                                    </p:animScale>
                                    <p:animScale>
                                      <p:cBhvr>
                                        <p:cTn id="38" dur="166" decel="50000">
                                          <p:stCondLst>
                                            <p:cond delay="1338"/>
                                          </p:stCondLst>
                                        </p:cTn>
                                        <p:tgtEl>
                                          <p:spTgt spid="14"/>
                                        </p:tgtEl>
                                      </p:cBhvr>
                                      <p:to x="100000" y="100000"/>
                                    </p:animScale>
                                    <p:animScale>
                                      <p:cBhvr>
                                        <p:cTn id="39" dur="26">
                                          <p:stCondLst>
                                            <p:cond delay="1642"/>
                                          </p:stCondLst>
                                        </p:cTn>
                                        <p:tgtEl>
                                          <p:spTgt spid="14"/>
                                        </p:tgtEl>
                                      </p:cBhvr>
                                      <p:to x="100000" y="90000"/>
                                    </p:animScale>
                                    <p:animScale>
                                      <p:cBhvr>
                                        <p:cTn id="40" dur="166" decel="50000">
                                          <p:stCondLst>
                                            <p:cond delay="1668"/>
                                          </p:stCondLst>
                                        </p:cTn>
                                        <p:tgtEl>
                                          <p:spTgt spid="14"/>
                                        </p:tgtEl>
                                      </p:cBhvr>
                                      <p:to x="100000" y="100000"/>
                                    </p:animScale>
                                    <p:animScale>
                                      <p:cBhvr>
                                        <p:cTn id="41" dur="26">
                                          <p:stCondLst>
                                            <p:cond delay="1808"/>
                                          </p:stCondLst>
                                        </p:cTn>
                                        <p:tgtEl>
                                          <p:spTgt spid="14"/>
                                        </p:tgtEl>
                                      </p:cBhvr>
                                      <p:to x="100000" y="95000"/>
                                    </p:animScale>
                                    <p:animScale>
                                      <p:cBhvr>
                                        <p:cTn id="42" dur="166" decel="50000">
                                          <p:stCondLst>
                                            <p:cond delay="1834"/>
                                          </p:stCondLst>
                                        </p:cTn>
                                        <p:tgtEl>
                                          <p:spTgt spid="1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80">
                                          <p:stCondLst>
                                            <p:cond delay="0"/>
                                          </p:stCondLst>
                                        </p:cTn>
                                        <p:tgtEl>
                                          <p:spTgt spid="15"/>
                                        </p:tgtEl>
                                      </p:cBhvr>
                                    </p:animEffect>
                                    <p:anim calcmode="lin" valueType="num">
                                      <p:cBhvr>
                                        <p:cTn id="4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3" dur="26">
                                          <p:stCondLst>
                                            <p:cond delay="650"/>
                                          </p:stCondLst>
                                        </p:cTn>
                                        <p:tgtEl>
                                          <p:spTgt spid="15"/>
                                        </p:tgtEl>
                                      </p:cBhvr>
                                      <p:to x="100000" y="60000"/>
                                    </p:animScale>
                                    <p:animScale>
                                      <p:cBhvr>
                                        <p:cTn id="54" dur="166" decel="50000">
                                          <p:stCondLst>
                                            <p:cond delay="676"/>
                                          </p:stCondLst>
                                        </p:cTn>
                                        <p:tgtEl>
                                          <p:spTgt spid="15"/>
                                        </p:tgtEl>
                                      </p:cBhvr>
                                      <p:to x="100000" y="100000"/>
                                    </p:animScale>
                                    <p:animScale>
                                      <p:cBhvr>
                                        <p:cTn id="55" dur="26">
                                          <p:stCondLst>
                                            <p:cond delay="1312"/>
                                          </p:stCondLst>
                                        </p:cTn>
                                        <p:tgtEl>
                                          <p:spTgt spid="15"/>
                                        </p:tgtEl>
                                      </p:cBhvr>
                                      <p:to x="100000" y="80000"/>
                                    </p:animScale>
                                    <p:animScale>
                                      <p:cBhvr>
                                        <p:cTn id="56" dur="166" decel="50000">
                                          <p:stCondLst>
                                            <p:cond delay="1338"/>
                                          </p:stCondLst>
                                        </p:cTn>
                                        <p:tgtEl>
                                          <p:spTgt spid="15"/>
                                        </p:tgtEl>
                                      </p:cBhvr>
                                      <p:to x="100000" y="100000"/>
                                    </p:animScale>
                                    <p:animScale>
                                      <p:cBhvr>
                                        <p:cTn id="57" dur="26">
                                          <p:stCondLst>
                                            <p:cond delay="1642"/>
                                          </p:stCondLst>
                                        </p:cTn>
                                        <p:tgtEl>
                                          <p:spTgt spid="15"/>
                                        </p:tgtEl>
                                      </p:cBhvr>
                                      <p:to x="100000" y="90000"/>
                                    </p:animScale>
                                    <p:animScale>
                                      <p:cBhvr>
                                        <p:cTn id="58" dur="166" decel="50000">
                                          <p:stCondLst>
                                            <p:cond delay="1668"/>
                                          </p:stCondLst>
                                        </p:cTn>
                                        <p:tgtEl>
                                          <p:spTgt spid="15"/>
                                        </p:tgtEl>
                                      </p:cBhvr>
                                      <p:to x="100000" y="100000"/>
                                    </p:animScale>
                                    <p:animScale>
                                      <p:cBhvr>
                                        <p:cTn id="59" dur="26">
                                          <p:stCondLst>
                                            <p:cond delay="1808"/>
                                          </p:stCondLst>
                                        </p:cTn>
                                        <p:tgtEl>
                                          <p:spTgt spid="15"/>
                                        </p:tgtEl>
                                      </p:cBhvr>
                                      <p:to x="100000" y="95000"/>
                                    </p:animScale>
                                    <p:animScale>
                                      <p:cBhvr>
                                        <p:cTn id="6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12"/>
                </p:tgtEl>
              </p:cMediaNode>
            </p:audio>
          </p:childTnLst>
        </p:cTn>
      </p:par>
    </p:tnLst>
    <p:bldLst>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11083024" y="-4748625"/>
            <a:ext cx="10170480" cy="101704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sp>
        <p:nvSpPr>
          <p:cNvPr id="4" name="Freeform 4"/>
          <p:cNvSpPr/>
          <p:nvPr/>
        </p:nvSpPr>
        <p:spPr>
          <a:xfrm>
            <a:off x="-1748701" y="5421854"/>
            <a:ext cx="10471590" cy="5235795"/>
          </a:xfrm>
          <a:custGeom>
            <a:avLst/>
            <a:gdLst/>
            <a:ahLst/>
            <a:cxnLst/>
            <a:rect l="l" t="t" r="r" b="b"/>
            <a:pathLst>
              <a:path w="10471590" h="5235795">
                <a:moveTo>
                  <a:pt x="0" y="0"/>
                </a:moveTo>
                <a:lnTo>
                  <a:pt x="10471589" y="0"/>
                </a:lnTo>
                <a:lnTo>
                  <a:pt x="10471589" y="5235795"/>
                </a:lnTo>
                <a:lnTo>
                  <a:pt x="0" y="52357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graphicFrame>
        <p:nvGraphicFramePr>
          <p:cNvPr id="5" name="Table 5"/>
          <p:cNvGraphicFramePr>
            <a:graphicFrameLocks noGrp="1"/>
          </p:cNvGraphicFramePr>
          <p:nvPr>
            <p:extLst>
              <p:ext uri="{D42A27DB-BD31-4B8C-83A1-F6EECF244321}">
                <p14:modId xmlns:p14="http://schemas.microsoft.com/office/powerpoint/2010/main" val="2287290789"/>
              </p:ext>
            </p:extLst>
          </p:nvPr>
        </p:nvGraphicFramePr>
        <p:xfrm>
          <a:off x="327310" y="2693668"/>
          <a:ext cx="8552144" cy="6810375"/>
        </p:xfrm>
        <a:graphic>
          <a:graphicData uri="http://schemas.openxmlformats.org/drawingml/2006/table">
            <a:tbl>
              <a:tblPr/>
              <a:tblGrid>
                <a:gridCol w="8552144">
                  <a:extLst>
                    <a:ext uri="{9D8B030D-6E8A-4147-A177-3AD203B41FA5}">
                      <a16:colId xmlns:a16="http://schemas.microsoft.com/office/drawing/2014/main" val="20000"/>
                    </a:ext>
                  </a:extLst>
                </a:gridCol>
              </a:tblGrid>
              <a:tr h="2015413">
                <a:tc>
                  <a:txBody>
                    <a:bodyPr/>
                    <a:lstStyle/>
                    <a:p>
                      <a:pPr algn="ctr">
                        <a:lnSpc>
                          <a:spcPts val="5320"/>
                        </a:lnSpc>
                        <a:defRPr/>
                      </a:pPr>
                      <a:r>
                        <a:rPr lang="en-US" sz="3800">
                          <a:solidFill>
                            <a:srgbClr val="F7F7F7"/>
                          </a:solidFill>
                          <a:latin typeface="Poppins Bold"/>
                        </a:rPr>
                        <a:t>Leerkracht </a:t>
                      </a:r>
                      <a:r>
                        <a:rPr lang="en-US" sz="3800" err="1">
                          <a:solidFill>
                            <a:srgbClr val="F7F7F7"/>
                          </a:solidFill>
                          <a:latin typeface="Poppins Bold"/>
                        </a:rPr>
                        <a:t>zorgt</a:t>
                      </a:r>
                      <a:r>
                        <a:rPr lang="en-US" sz="3800">
                          <a:solidFill>
                            <a:srgbClr val="F7F7F7"/>
                          </a:solidFill>
                          <a:latin typeface="Poppins Bold"/>
                        </a:rPr>
                        <a:t> </a:t>
                      </a:r>
                      <a:r>
                        <a:rPr lang="en-US" sz="3800" err="1">
                          <a:solidFill>
                            <a:srgbClr val="F7F7F7"/>
                          </a:solidFill>
                          <a:latin typeface="Poppins Bold"/>
                        </a:rPr>
                        <a:t>dat</a:t>
                      </a:r>
                      <a:r>
                        <a:rPr lang="en-US" sz="3800">
                          <a:solidFill>
                            <a:srgbClr val="F7F7F7"/>
                          </a:solidFill>
                          <a:latin typeface="Poppins Bold"/>
                        </a:rPr>
                        <a:t> de </a:t>
                      </a:r>
                      <a:r>
                        <a:rPr lang="en-US" sz="3800" err="1">
                          <a:solidFill>
                            <a:srgbClr val="F7F7F7"/>
                          </a:solidFill>
                          <a:latin typeface="Poppins Bold"/>
                        </a:rPr>
                        <a:t>doelen</a:t>
                      </a:r>
                      <a:r>
                        <a:rPr lang="en-US" sz="3800">
                          <a:solidFill>
                            <a:srgbClr val="F7F7F7"/>
                          </a:solidFill>
                          <a:latin typeface="Poppins Bold"/>
                        </a:rPr>
                        <a:t> </a:t>
                      </a:r>
                      <a:r>
                        <a:rPr lang="en-US" sz="3800" err="1">
                          <a:solidFill>
                            <a:srgbClr val="F7F7F7"/>
                          </a:solidFill>
                          <a:latin typeface="Poppins Bold"/>
                        </a:rPr>
                        <a:t>uitdagend</a:t>
                      </a:r>
                      <a:r>
                        <a:rPr lang="en-US" sz="3800">
                          <a:solidFill>
                            <a:srgbClr val="F7F7F7"/>
                          </a:solidFill>
                          <a:latin typeface="Poppins Bold"/>
                        </a:rPr>
                        <a:t> </a:t>
                      </a:r>
                      <a:r>
                        <a:rPr lang="en-US" sz="3800" err="1">
                          <a:solidFill>
                            <a:srgbClr val="F7F7F7"/>
                          </a:solidFill>
                          <a:latin typeface="Poppins Bold"/>
                        </a:rPr>
                        <a:t>zijn</a:t>
                      </a:r>
                      <a:endParaRPr lang="en-US" sz="110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r h="4794962">
                <a:tc>
                  <a:txBody>
                    <a:bodyPr/>
                    <a:lstStyle/>
                    <a:p>
                      <a:pPr algn="l">
                        <a:lnSpc>
                          <a:spcPts val="4899"/>
                        </a:lnSpc>
                        <a:defRPr/>
                      </a:pPr>
                      <a:r>
                        <a:rPr lang="en-US" sz="3499">
                          <a:solidFill>
                            <a:srgbClr val="365B6D"/>
                          </a:solidFill>
                          <a:latin typeface="Open Sauce"/>
                        </a:rPr>
                        <a:t>•Door </a:t>
                      </a:r>
                      <a:r>
                        <a:rPr lang="en-US" sz="3499" err="1">
                          <a:solidFill>
                            <a:srgbClr val="365B6D"/>
                          </a:solidFill>
                          <a:latin typeface="Open Sauce"/>
                        </a:rPr>
                        <a:t>dieper</a:t>
                      </a:r>
                      <a:r>
                        <a:rPr lang="en-US" sz="3499">
                          <a:solidFill>
                            <a:srgbClr val="365B6D"/>
                          </a:solidFill>
                          <a:latin typeface="Open Sauce"/>
                        </a:rPr>
                        <a:t> </a:t>
                      </a:r>
                      <a:r>
                        <a:rPr lang="en-US" sz="3499" err="1">
                          <a:solidFill>
                            <a:srgbClr val="365B6D"/>
                          </a:solidFill>
                          <a:latin typeface="Open Sauce"/>
                        </a:rPr>
                        <a:t>te</a:t>
                      </a:r>
                      <a:r>
                        <a:rPr lang="en-US" sz="3499">
                          <a:solidFill>
                            <a:srgbClr val="365B6D"/>
                          </a:solidFill>
                          <a:latin typeface="Open Sauce"/>
                        </a:rPr>
                        <a:t> graven, wees </a:t>
                      </a:r>
                      <a:r>
                        <a:rPr lang="en-US" sz="3499" err="1">
                          <a:solidFill>
                            <a:srgbClr val="365B6D"/>
                          </a:solidFill>
                          <a:latin typeface="Open Sauce"/>
                        </a:rPr>
                        <a:t>niet</a:t>
                      </a:r>
                      <a:r>
                        <a:rPr lang="en-US" sz="3499">
                          <a:solidFill>
                            <a:srgbClr val="365B6D"/>
                          </a:solidFill>
                          <a:latin typeface="Open Sauce"/>
                        </a:rPr>
                        <a:t> </a:t>
                      </a:r>
                      <a:r>
                        <a:rPr lang="en-US" sz="3499" err="1">
                          <a:solidFill>
                            <a:srgbClr val="365B6D"/>
                          </a:solidFill>
                          <a:latin typeface="Open Sauce"/>
                        </a:rPr>
                        <a:t>tevreden</a:t>
                      </a:r>
                      <a:r>
                        <a:rPr lang="en-US" sz="3499">
                          <a:solidFill>
                            <a:srgbClr val="365B6D"/>
                          </a:solidFill>
                          <a:latin typeface="Open Sauce"/>
                        </a:rPr>
                        <a:t> met het </a:t>
                      </a:r>
                      <a:r>
                        <a:rPr lang="en-US" sz="3499" err="1">
                          <a:solidFill>
                            <a:srgbClr val="365B6D"/>
                          </a:solidFill>
                          <a:latin typeface="Open Sauce"/>
                        </a:rPr>
                        <a:t>evidente</a:t>
                      </a:r>
                      <a:r>
                        <a:rPr lang="en-US" sz="3499">
                          <a:solidFill>
                            <a:srgbClr val="365B6D"/>
                          </a:solidFill>
                          <a:latin typeface="Open Sauce"/>
                        </a:rPr>
                        <a:t> </a:t>
                      </a:r>
                      <a:r>
                        <a:rPr lang="en-US" sz="3499" err="1">
                          <a:solidFill>
                            <a:srgbClr val="365B6D"/>
                          </a:solidFill>
                          <a:latin typeface="Open Sauce"/>
                        </a:rPr>
                        <a:t>antwoord</a:t>
                      </a:r>
                      <a:endParaRPr lang="en-US" sz="1100"/>
                    </a:p>
                    <a:p>
                      <a:pPr>
                        <a:lnSpc>
                          <a:spcPts val="4899"/>
                        </a:lnSpc>
                      </a:pPr>
                      <a:r>
                        <a:rPr lang="en-US" sz="3499">
                          <a:solidFill>
                            <a:srgbClr val="365B6D"/>
                          </a:solidFill>
                          <a:latin typeface="Open Sauce"/>
                        </a:rPr>
                        <a:t>•Door </a:t>
                      </a:r>
                      <a:r>
                        <a:rPr lang="en-US" sz="3499" err="1">
                          <a:solidFill>
                            <a:srgbClr val="365B6D"/>
                          </a:solidFill>
                          <a:latin typeface="Open Sauce"/>
                        </a:rPr>
                        <a:t>klassieke</a:t>
                      </a:r>
                      <a:r>
                        <a:rPr lang="en-US" sz="3499">
                          <a:solidFill>
                            <a:srgbClr val="365B6D"/>
                          </a:solidFill>
                          <a:latin typeface="Open Sauce"/>
                        </a:rPr>
                        <a:t> </a:t>
                      </a:r>
                      <a:r>
                        <a:rPr lang="en-US" sz="3499" err="1">
                          <a:solidFill>
                            <a:srgbClr val="365B6D"/>
                          </a:solidFill>
                          <a:latin typeface="Open Sauce"/>
                        </a:rPr>
                        <a:t>opdrachten</a:t>
                      </a:r>
                      <a:r>
                        <a:rPr lang="en-US" sz="3499">
                          <a:solidFill>
                            <a:srgbClr val="365B6D"/>
                          </a:solidFill>
                          <a:latin typeface="Open Sauce"/>
                        </a:rPr>
                        <a:t> in </a:t>
                      </a:r>
                      <a:r>
                        <a:rPr lang="en-US" sz="3499" err="1">
                          <a:solidFill>
                            <a:srgbClr val="365B6D"/>
                          </a:solidFill>
                          <a:latin typeface="Open Sauce"/>
                        </a:rPr>
                        <a:t>een</a:t>
                      </a:r>
                      <a:r>
                        <a:rPr lang="en-US" sz="3499">
                          <a:solidFill>
                            <a:srgbClr val="365B6D"/>
                          </a:solidFill>
                          <a:latin typeface="Open Sauce"/>
                        </a:rPr>
                        <a:t> </a:t>
                      </a:r>
                      <a:r>
                        <a:rPr lang="en-US" sz="3499" err="1">
                          <a:solidFill>
                            <a:srgbClr val="365B6D"/>
                          </a:solidFill>
                          <a:latin typeface="Open Sauce"/>
                        </a:rPr>
                        <a:t>complexer</a:t>
                      </a:r>
                      <a:r>
                        <a:rPr lang="en-US" sz="3499">
                          <a:solidFill>
                            <a:srgbClr val="365B6D"/>
                          </a:solidFill>
                          <a:latin typeface="Open Sauce"/>
                        </a:rPr>
                        <a:t>/abstracter </a:t>
                      </a:r>
                      <a:r>
                        <a:rPr lang="en-US" sz="3499" err="1">
                          <a:solidFill>
                            <a:srgbClr val="365B6D"/>
                          </a:solidFill>
                          <a:latin typeface="Open Sauce"/>
                        </a:rPr>
                        <a:t>kleedje</a:t>
                      </a:r>
                      <a:r>
                        <a:rPr lang="en-US" sz="3499">
                          <a:solidFill>
                            <a:srgbClr val="365B6D"/>
                          </a:solidFill>
                          <a:latin typeface="Open Sauce"/>
                        </a:rPr>
                        <a:t> </a:t>
                      </a:r>
                      <a:r>
                        <a:rPr lang="en-US" sz="3499" err="1">
                          <a:solidFill>
                            <a:srgbClr val="365B6D"/>
                          </a:solidFill>
                          <a:latin typeface="Open Sauce"/>
                        </a:rPr>
                        <a:t>te</a:t>
                      </a:r>
                      <a:r>
                        <a:rPr lang="en-US" sz="3499">
                          <a:solidFill>
                            <a:srgbClr val="365B6D"/>
                          </a:solidFill>
                          <a:latin typeface="Open Sauce"/>
                        </a:rPr>
                        <a:t> </a:t>
                      </a:r>
                      <a:r>
                        <a:rPr lang="en-US" sz="3499" err="1">
                          <a:solidFill>
                            <a:srgbClr val="365B6D"/>
                          </a:solidFill>
                          <a:latin typeface="Open Sauce"/>
                        </a:rPr>
                        <a:t>steken</a:t>
                      </a:r>
                      <a:endParaRPr lang="en-US" sz="3499">
                        <a:solidFill>
                          <a:srgbClr val="365B6D"/>
                        </a:solidFill>
                        <a:latin typeface="Open Sauce"/>
                      </a:endParaRPr>
                    </a:p>
                    <a:p>
                      <a:pPr>
                        <a:lnSpc>
                          <a:spcPts val="4899"/>
                        </a:lnSpc>
                      </a:pPr>
                      <a:r>
                        <a:rPr lang="en-US" sz="3499">
                          <a:solidFill>
                            <a:srgbClr val="365B6D"/>
                          </a:solidFill>
                          <a:latin typeface="Open Sauce"/>
                        </a:rPr>
                        <a:t>•</a:t>
                      </a:r>
                      <a:r>
                        <a:rPr lang="en-US" sz="3499" err="1">
                          <a:solidFill>
                            <a:srgbClr val="365B6D"/>
                          </a:solidFill>
                          <a:latin typeface="Open Sauce"/>
                        </a:rPr>
                        <a:t>Werk</a:t>
                      </a:r>
                      <a:r>
                        <a:rPr lang="en-US" sz="3499">
                          <a:solidFill>
                            <a:srgbClr val="365B6D"/>
                          </a:solidFill>
                          <a:latin typeface="Open Sauce"/>
                        </a:rPr>
                        <a:t> in de zone van de </a:t>
                      </a:r>
                      <a:r>
                        <a:rPr lang="en-US" sz="3499" err="1">
                          <a:solidFill>
                            <a:srgbClr val="365B6D"/>
                          </a:solidFill>
                          <a:latin typeface="Open Sauce"/>
                        </a:rPr>
                        <a:t>naaste</a:t>
                      </a:r>
                      <a:r>
                        <a:rPr lang="en-US" sz="3499">
                          <a:solidFill>
                            <a:srgbClr val="365B6D"/>
                          </a:solidFill>
                          <a:latin typeface="Open Sauce"/>
                        </a:rPr>
                        <a:t> </a:t>
                      </a:r>
                      <a:r>
                        <a:rPr lang="en-US" sz="3499" err="1">
                          <a:solidFill>
                            <a:srgbClr val="365B6D"/>
                          </a:solidFill>
                          <a:latin typeface="Open Sauce"/>
                        </a:rPr>
                        <a:t>ontwikkeling</a:t>
                      </a:r>
                      <a:endParaRPr lang="en-US" sz="3499">
                        <a:solidFill>
                          <a:srgbClr val="365B6D"/>
                        </a:solidFill>
                        <a:latin typeface="Open Sauce"/>
                      </a:endParaRPr>
                    </a:p>
                  </a:txBody>
                  <a:tcPr marL="190500" marR="190500" marT="190500" marB="190500" anchor="ctr">
                    <a:lnL w="28575" cap="flat" cmpd="sng" algn="ctr">
                      <a:solidFill>
                        <a:srgbClr val="289DD2"/>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graphicFrame>
        <p:nvGraphicFramePr>
          <p:cNvPr id="6" name="Table 6"/>
          <p:cNvGraphicFramePr>
            <a:graphicFrameLocks noGrp="1"/>
          </p:cNvGraphicFramePr>
          <p:nvPr>
            <p:extLst>
              <p:ext uri="{D42A27DB-BD31-4B8C-83A1-F6EECF244321}">
                <p14:modId xmlns:p14="http://schemas.microsoft.com/office/powerpoint/2010/main" val="3702127362"/>
              </p:ext>
            </p:extLst>
          </p:nvPr>
        </p:nvGraphicFramePr>
        <p:xfrm>
          <a:off x="9408547" y="2693699"/>
          <a:ext cx="6898253" cy="5300777"/>
        </p:xfrm>
        <a:graphic>
          <a:graphicData uri="http://schemas.openxmlformats.org/drawingml/2006/table">
            <a:tbl>
              <a:tblPr/>
              <a:tblGrid>
                <a:gridCol w="6898253">
                  <a:extLst>
                    <a:ext uri="{9D8B030D-6E8A-4147-A177-3AD203B41FA5}">
                      <a16:colId xmlns:a16="http://schemas.microsoft.com/office/drawing/2014/main" val="20000"/>
                    </a:ext>
                  </a:extLst>
                </a:gridCol>
              </a:tblGrid>
              <a:tr h="2017535">
                <a:tc>
                  <a:txBody>
                    <a:bodyPr/>
                    <a:lstStyle/>
                    <a:p>
                      <a:pPr algn="ctr">
                        <a:lnSpc>
                          <a:spcPts val="5319"/>
                        </a:lnSpc>
                        <a:defRPr/>
                      </a:pPr>
                      <a:r>
                        <a:rPr lang="en-US" sz="3799">
                          <a:solidFill>
                            <a:srgbClr val="F7F7F7"/>
                          </a:solidFill>
                          <a:latin typeface="Poppins Bold"/>
                        </a:rPr>
                        <a:t>Leerkracht </a:t>
                      </a:r>
                      <a:r>
                        <a:rPr lang="en-US" sz="3799" err="1">
                          <a:solidFill>
                            <a:srgbClr val="F7F7F7"/>
                          </a:solidFill>
                          <a:latin typeface="Poppins Bold"/>
                        </a:rPr>
                        <a:t>verwoordt</a:t>
                      </a:r>
                      <a:r>
                        <a:rPr lang="en-US" sz="3799">
                          <a:solidFill>
                            <a:srgbClr val="F7F7F7"/>
                          </a:solidFill>
                          <a:latin typeface="Poppins Bold"/>
                        </a:rPr>
                        <a:t> </a:t>
                      </a:r>
                      <a:r>
                        <a:rPr lang="en-US" sz="3799" err="1">
                          <a:solidFill>
                            <a:srgbClr val="F7F7F7"/>
                          </a:solidFill>
                          <a:latin typeface="Poppins Bold"/>
                        </a:rPr>
                        <a:t>hierbij</a:t>
                      </a:r>
                      <a:r>
                        <a:rPr lang="en-US" sz="3799">
                          <a:solidFill>
                            <a:srgbClr val="F7F7F7"/>
                          </a:solidFill>
                          <a:latin typeface="Poppins Bold"/>
                        </a:rPr>
                        <a:t> </a:t>
                      </a:r>
                      <a:r>
                        <a:rPr lang="en-US" sz="3799" err="1">
                          <a:solidFill>
                            <a:srgbClr val="F7F7F7"/>
                          </a:solidFill>
                          <a:latin typeface="Poppins Bold"/>
                        </a:rPr>
                        <a:t>hoge</a:t>
                      </a:r>
                      <a:r>
                        <a:rPr lang="en-US" sz="3799">
                          <a:solidFill>
                            <a:srgbClr val="F7F7F7"/>
                          </a:solidFill>
                          <a:latin typeface="Poppins Bold"/>
                        </a:rPr>
                        <a:t> </a:t>
                      </a:r>
                      <a:r>
                        <a:rPr lang="en-US" sz="3799" err="1">
                          <a:solidFill>
                            <a:srgbClr val="F7F7F7"/>
                          </a:solidFill>
                          <a:latin typeface="Poppins Bold"/>
                        </a:rPr>
                        <a:t>verwachtingen</a:t>
                      </a:r>
                      <a:endParaRPr lang="en-US" sz="110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02AAB4"/>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r h="2935465">
                <a:tc>
                  <a:txBody>
                    <a:bodyPr/>
                    <a:lstStyle/>
                    <a:p>
                      <a:pPr marL="755642" lvl="1" indent="-377821" algn="l">
                        <a:lnSpc>
                          <a:spcPts val="4899"/>
                        </a:lnSpc>
                        <a:buFont typeface="Arial"/>
                        <a:buChar char="•"/>
                        <a:defRPr/>
                      </a:pPr>
                      <a:r>
                        <a:rPr lang="en-US" sz="3499" err="1">
                          <a:solidFill>
                            <a:srgbClr val="365B6D"/>
                          </a:solidFill>
                          <a:latin typeface="Open Sauce"/>
                        </a:rPr>
                        <a:t>Betrouwbaarste</a:t>
                      </a:r>
                      <a:r>
                        <a:rPr lang="en-US" sz="3499">
                          <a:solidFill>
                            <a:srgbClr val="365B6D"/>
                          </a:solidFill>
                          <a:latin typeface="Open Sauce"/>
                        </a:rPr>
                        <a:t> </a:t>
                      </a:r>
                      <a:r>
                        <a:rPr lang="en-US" sz="3499" err="1">
                          <a:solidFill>
                            <a:srgbClr val="365B6D"/>
                          </a:solidFill>
                          <a:latin typeface="Open Sauce"/>
                        </a:rPr>
                        <a:t>drijfveer</a:t>
                      </a:r>
                      <a:r>
                        <a:rPr lang="en-US" sz="3499">
                          <a:solidFill>
                            <a:srgbClr val="365B6D"/>
                          </a:solidFill>
                          <a:latin typeface="Open Sauce"/>
                        </a:rPr>
                        <a:t> </a:t>
                      </a:r>
                      <a:r>
                        <a:rPr lang="en-US" sz="3499" err="1">
                          <a:solidFill>
                            <a:srgbClr val="365B6D"/>
                          </a:solidFill>
                          <a:latin typeface="Open Sauce"/>
                        </a:rPr>
                        <a:t>voor</a:t>
                      </a:r>
                      <a:r>
                        <a:rPr lang="en-US" sz="3499">
                          <a:solidFill>
                            <a:srgbClr val="365B6D"/>
                          </a:solidFill>
                          <a:latin typeface="Open Sauce"/>
                        </a:rPr>
                        <a:t> </a:t>
                      </a:r>
                      <a:r>
                        <a:rPr lang="en-US" sz="3499" err="1">
                          <a:solidFill>
                            <a:srgbClr val="365B6D"/>
                          </a:solidFill>
                          <a:latin typeface="Open Sauce"/>
                        </a:rPr>
                        <a:t>hoge</a:t>
                      </a:r>
                      <a:r>
                        <a:rPr lang="en-US" sz="3499">
                          <a:solidFill>
                            <a:srgbClr val="365B6D"/>
                          </a:solidFill>
                          <a:latin typeface="Open Sauce"/>
                        </a:rPr>
                        <a:t> </a:t>
                      </a:r>
                      <a:r>
                        <a:rPr lang="en-US" sz="3499" err="1">
                          <a:solidFill>
                            <a:srgbClr val="365B6D"/>
                          </a:solidFill>
                          <a:latin typeface="Open Sauce"/>
                        </a:rPr>
                        <a:t>prestaties</a:t>
                      </a:r>
                      <a:r>
                        <a:rPr lang="en-US" sz="3499">
                          <a:solidFill>
                            <a:srgbClr val="365B6D"/>
                          </a:solidFill>
                          <a:latin typeface="Open Sauce"/>
                        </a:rPr>
                        <a:t> van </a:t>
                      </a:r>
                      <a:r>
                        <a:rPr lang="en-US" sz="3499" err="1">
                          <a:solidFill>
                            <a:srgbClr val="365B6D"/>
                          </a:solidFill>
                          <a:latin typeface="Open Sauce"/>
                        </a:rPr>
                        <a:t>leerlingen</a:t>
                      </a:r>
                      <a:r>
                        <a:rPr lang="en-US" sz="3499">
                          <a:solidFill>
                            <a:srgbClr val="365B6D"/>
                          </a:solidFill>
                          <a:latin typeface="Open Sauce"/>
                        </a:rPr>
                        <a:t>.</a:t>
                      </a:r>
                      <a:endParaRPr lang="en-US" sz="1100"/>
                    </a:p>
                    <a:p>
                      <a:pPr>
                        <a:lnSpc>
                          <a:spcPts val="4899"/>
                        </a:lnSpc>
                      </a:pPr>
                      <a:endParaRPr lang="en-US" sz="1100"/>
                    </a:p>
                  </a:txBody>
                  <a:tcPr marL="190500" marR="190500" marT="190500" marB="190500" anchor="ctr">
                    <a:lnL w="28575" cap="flat" cmpd="sng" algn="ctr">
                      <a:solidFill>
                        <a:srgbClr val="02AAB4"/>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02AAB4"/>
                      </a:solidFill>
                      <a:prstDash val="solid"/>
                      <a:round/>
                      <a:headEnd type="none" w="med" len="med"/>
                      <a:tailEnd type="none" w="med" len="med"/>
                    </a:lnT>
                    <a:lnB w="28575" cap="flat" cmpd="sng" algn="ctr">
                      <a:solidFill>
                        <a:srgbClr val="02AAB4"/>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grpSp>
        <p:nvGrpSpPr>
          <p:cNvPr id="7" name="Group 7"/>
          <p:cNvGrpSpPr/>
          <p:nvPr/>
        </p:nvGrpSpPr>
        <p:grpSpPr>
          <a:xfrm>
            <a:off x="2386020" y="257175"/>
            <a:ext cx="14045055" cy="1543050"/>
            <a:chOff x="0" y="0"/>
            <a:chExt cx="3699109" cy="406400"/>
          </a:xfrm>
        </p:grpSpPr>
        <p:sp>
          <p:nvSpPr>
            <p:cNvPr id="8" name="Freeform 8"/>
            <p:cNvSpPr/>
            <p:nvPr/>
          </p:nvSpPr>
          <p:spPr>
            <a:xfrm>
              <a:off x="0" y="0"/>
              <a:ext cx="3699109" cy="406400"/>
            </a:xfrm>
            <a:custGeom>
              <a:avLst/>
              <a:gdLst/>
              <a:ahLst/>
              <a:cxnLst/>
              <a:rect l="l" t="t" r="r" b="b"/>
              <a:pathLst>
                <a:path w="3699109" h="406400">
                  <a:moveTo>
                    <a:pt x="3699109" y="0"/>
                  </a:moveTo>
                  <a:lnTo>
                    <a:pt x="0" y="0"/>
                  </a:lnTo>
                  <a:lnTo>
                    <a:pt x="101600" y="203200"/>
                  </a:lnTo>
                  <a:lnTo>
                    <a:pt x="0" y="406400"/>
                  </a:lnTo>
                  <a:lnTo>
                    <a:pt x="3699109" y="406400"/>
                  </a:lnTo>
                  <a:lnTo>
                    <a:pt x="3597509" y="203200"/>
                  </a:lnTo>
                  <a:lnTo>
                    <a:pt x="3699109" y="0"/>
                  </a:lnTo>
                  <a:close/>
                </a:path>
              </a:pathLst>
            </a:custGeom>
            <a:solidFill>
              <a:srgbClr val="036565"/>
            </a:solidFill>
          </p:spPr>
          <p:txBody>
            <a:bodyPr/>
            <a:lstStyle/>
            <a:p>
              <a:endParaRPr lang="nl-BE"/>
            </a:p>
          </p:txBody>
        </p:sp>
        <p:sp>
          <p:nvSpPr>
            <p:cNvPr id="9" name="TextBox 9"/>
            <p:cNvSpPr txBox="1"/>
            <p:nvPr/>
          </p:nvSpPr>
          <p:spPr>
            <a:xfrm>
              <a:off x="88900" y="-95250"/>
              <a:ext cx="3521309" cy="501650"/>
            </a:xfrm>
            <a:prstGeom prst="rect">
              <a:avLst/>
            </a:prstGeom>
          </p:spPr>
          <p:txBody>
            <a:bodyPr lIns="50800" tIns="50800" rIns="50800" bIns="50800" rtlCol="0" anchor="ctr"/>
            <a:lstStyle/>
            <a:p>
              <a:pPr algn="ctr">
                <a:lnSpc>
                  <a:spcPts val="6439"/>
                </a:lnSpc>
              </a:pPr>
              <a:r>
                <a:rPr lang="en-US" sz="4599" err="1">
                  <a:solidFill>
                    <a:srgbClr val="E0EDED"/>
                  </a:solidFill>
                  <a:latin typeface="Open Sauce"/>
                </a:rPr>
                <a:t>Didactisch</a:t>
              </a:r>
              <a:r>
                <a:rPr lang="en-US" sz="4599">
                  <a:solidFill>
                    <a:srgbClr val="E0EDED"/>
                  </a:solidFill>
                  <a:latin typeface="Open Sauce"/>
                </a:rPr>
                <a:t> handelen - </a:t>
              </a:r>
              <a:r>
                <a:rPr lang="en-US" sz="4599" err="1">
                  <a:solidFill>
                    <a:srgbClr val="E0EDED"/>
                  </a:solidFill>
                  <a:latin typeface="Open Sauce"/>
                </a:rPr>
                <a:t>doelen</a:t>
              </a:r>
              <a:r>
                <a:rPr lang="en-US" sz="4599">
                  <a:solidFill>
                    <a:srgbClr val="E0EDED"/>
                  </a:solidFill>
                  <a:latin typeface="Open Sauce"/>
                </a:rPr>
                <a:t> </a:t>
              </a:r>
              <a:r>
                <a:rPr lang="en-US" sz="4599" err="1">
                  <a:solidFill>
                    <a:srgbClr val="E0EDED"/>
                  </a:solidFill>
                  <a:latin typeface="Open Sauce"/>
                </a:rPr>
                <a:t>stellen</a:t>
              </a:r>
              <a:endParaRPr lang="en-US" sz="4599">
                <a:solidFill>
                  <a:srgbClr val="E0EDED"/>
                </a:solidFill>
                <a:latin typeface="Open Sauce"/>
              </a:endParaRPr>
            </a:p>
          </p:txBody>
        </p:sp>
      </p:grpSp>
      <p:pic>
        <p:nvPicPr>
          <p:cNvPr id="2050" name="Picture 2">
            <a:extLst>
              <a:ext uri="{FF2B5EF4-FFF2-40B4-BE49-F238E27FC236}">
                <a16:creationId xmlns:a16="http://schemas.microsoft.com/office/drawing/2014/main" id="{BD441C66-EAE1-22E0-3154-5407709C50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06400" y="6548003"/>
            <a:ext cx="1763059" cy="1338697"/>
          </a:xfrm>
          <a:prstGeom prst="rect">
            <a:avLst/>
          </a:prstGeom>
          <a:noFill/>
          <a:extLst>
            <a:ext uri="{909E8E84-426E-40DD-AFC4-6F175D3DCCD1}">
              <a14:hiddenFill xmlns:a14="http://schemas.microsoft.com/office/drawing/2010/main">
                <a:solidFill>
                  <a:srgbClr val="FFFFFF"/>
                </a:solidFill>
              </a14:hiddenFill>
            </a:ext>
          </a:extLst>
        </p:spPr>
      </p:pic>
      <p:pic>
        <p:nvPicPr>
          <p:cNvPr id="35" name="Audio 34">
            <a:hlinkClick r:id="" action="ppaction://media"/>
            <a:extLst>
              <a:ext uri="{FF2B5EF4-FFF2-40B4-BE49-F238E27FC236}">
                <a16:creationId xmlns:a16="http://schemas.microsoft.com/office/drawing/2014/main" id="{A70BC1DA-4B3A-82E2-B8EB-B401ED6F7594}"/>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329688" t="-329688" r="-329688" b="-329688"/>
          <a:stretch>
            <a:fillRect/>
          </a:stretch>
        </p:blipFill>
        <p:spPr>
          <a:xfrm>
            <a:off x="15078456" y="7077456"/>
            <a:ext cx="3086100" cy="3086100"/>
          </a:xfrm>
          <a:prstGeom prst="ellipse">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3031"/>
    </mc:Choice>
    <mc:Fallback>
      <p:transition spd="slow" advTm="73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10671898" y="6145754"/>
            <a:ext cx="10471590" cy="5235795"/>
          </a:xfrm>
          <a:custGeom>
            <a:avLst/>
            <a:gdLst/>
            <a:ahLst/>
            <a:cxnLst/>
            <a:rect l="l" t="t" r="r" b="b"/>
            <a:pathLst>
              <a:path w="10471590" h="5235795">
                <a:moveTo>
                  <a:pt x="0" y="0"/>
                </a:moveTo>
                <a:lnTo>
                  <a:pt x="10471590" y="0"/>
                </a:lnTo>
                <a:lnTo>
                  <a:pt x="10471590" y="5235795"/>
                </a:lnTo>
                <a:lnTo>
                  <a:pt x="0" y="5235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3" name="Freeform 3"/>
          <p:cNvSpPr/>
          <p:nvPr/>
        </p:nvSpPr>
        <p:spPr>
          <a:xfrm>
            <a:off x="1706225" y="-120733"/>
            <a:ext cx="16115000" cy="10528467"/>
          </a:xfrm>
          <a:custGeom>
            <a:avLst/>
            <a:gdLst/>
            <a:ahLst/>
            <a:cxnLst/>
            <a:rect l="l" t="t" r="r" b="b"/>
            <a:pathLst>
              <a:path w="16115000" h="10528467">
                <a:moveTo>
                  <a:pt x="0" y="0"/>
                </a:moveTo>
                <a:lnTo>
                  <a:pt x="16115000" y="0"/>
                </a:lnTo>
                <a:lnTo>
                  <a:pt x="16115000" y="10528466"/>
                </a:lnTo>
                <a:lnTo>
                  <a:pt x="0" y="10528466"/>
                </a:lnTo>
                <a:lnTo>
                  <a:pt x="0" y="0"/>
                </a:lnTo>
                <a:close/>
              </a:path>
            </a:pathLst>
          </a:custGeom>
          <a:blipFill>
            <a:blip r:embed="rId7"/>
            <a:stretch>
              <a:fillRect/>
            </a:stretch>
          </a:blipFill>
        </p:spPr>
        <p:txBody>
          <a:bodyPr/>
          <a:lstStyle/>
          <a:p>
            <a:endParaRPr lang="nl-BE"/>
          </a:p>
        </p:txBody>
      </p:sp>
      <p:pic>
        <p:nvPicPr>
          <p:cNvPr id="29" name="Audio 28">
            <a:hlinkClick r:id="" action="ppaction://media"/>
            <a:extLst>
              <a:ext uri="{FF2B5EF4-FFF2-40B4-BE49-F238E27FC236}">
                <a16:creationId xmlns:a16="http://schemas.microsoft.com/office/drawing/2014/main" id="{9B944D3A-B33F-2D65-2A53-99D5ACECF0E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7814"/>
    </mc:Choice>
    <mc:Fallback>
      <p:transition spd="slow" advTm="2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11083024" y="-4748625"/>
            <a:ext cx="10170480" cy="101704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sp>
        <p:nvSpPr>
          <p:cNvPr id="4" name="Freeform 4"/>
          <p:cNvSpPr/>
          <p:nvPr/>
        </p:nvSpPr>
        <p:spPr>
          <a:xfrm>
            <a:off x="0" y="5143500"/>
            <a:ext cx="10471590" cy="5235795"/>
          </a:xfrm>
          <a:custGeom>
            <a:avLst/>
            <a:gdLst/>
            <a:ahLst/>
            <a:cxnLst/>
            <a:rect l="l" t="t" r="r" b="b"/>
            <a:pathLst>
              <a:path w="10471590" h="5235795">
                <a:moveTo>
                  <a:pt x="0" y="0"/>
                </a:moveTo>
                <a:lnTo>
                  <a:pt x="10471590" y="0"/>
                </a:lnTo>
                <a:lnTo>
                  <a:pt x="10471590" y="5235795"/>
                </a:lnTo>
                <a:lnTo>
                  <a:pt x="0" y="5235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graphicFrame>
        <p:nvGraphicFramePr>
          <p:cNvPr id="5" name="Table 5"/>
          <p:cNvGraphicFramePr>
            <a:graphicFrameLocks noGrp="1"/>
          </p:cNvGraphicFramePr>
          <p:nvPr>
            <p:extLst>
              <p:ext uri="{D42A27DB-BD31-4B8C-83A1-F6EECF244321}">
                <p14:modId xmlns:p14="http://schemas.microsoft.com/office/powerpoint/2010/main" val="298709711"/>
              </p:ext>
            </p:extLst>
          </p:nvPr>
        </p:nvGraphicFramePr>
        <p:xfrm>
          <a:off x="365803" y="2834552"/>
          <a:ext cx="17556395" cy="5205199"/>
        </p:xfrm>
        <a:graphic>
          <a:graphicData uri="http://schemas.openxmlformats.org/drawingml/2006/table">
            <a:tbl>
              <a:tblPr/>
              <a:tblGrid>
                <a:gridCol w="17556395">
                  <a:extLst>
                    <a:ext uri="{9D8B030D-6E8A-4147-A177-3AD203B41FA5}">
                      <a16:colId xmlns:a16="http://schemas.microsoft.com/office/drawing/2014/main" val="20000"/>
                    </a:ext>
                  </a:extLst>
                </a:gridCol>
              </a:tblGrid>
              <a:tr h="2012163">
                <a:tc>
                  <a:txBody>
                    <a:bodyPr/>
                    <a:lstStyle/>
                    <a:p>
                      <a:pPr algn="ctr">
                        <a:lnSpc>
                          <a:spcPts val="6299"/>
                        </a:lnSpc>
                        <a:defRPr/>
                      </a:pPr>
                      <a:r>
                        <a:rPr lang="en-US" sz="4500" err="1">
                          <a:solidFill>
                            <a:srgbClr val="F7F7F7"/>
                          </a:solidFill>
                          <a:latin typeface="Poppins Bold"/>
                        </a:rPr>
                        <a:t>Instructiedifferentiatie</a:t>
                      </a:r>
                      <a:endParaRPr lang="en-US" sz="110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r h="3193036">
                <a:tc>
                  <a:txBody>
                    <a:bodyPr/>
                    <a:lstStyle/>
                    <a:p>
                      <a:pPr algn="ctr">
                        <a:lnSpc>
                          <a:spcPts val="5599"/>
                        </a:lnSpc>
                        <a:defRPr/>
                      </a:pPr>
                      <a:r>
                        <a:rPr lang="en-US" sz="3999">
                          <a:solidFill>
                            <a:srgbClr val="365B6D"/>
                          </a:solidFill>
                          <a:latin typeface="Open Sauce"/>
                        </a:rPr>
                        <a:t>Stem de </a:t>
                      </a:r>
                      <a:r>
                        <a:rPr lang="en-US" sz="3999" err="1">
                          <a:solidFill>
                            <a:srgbClr val="365B6D"/>
                          </a:solidFill>
                          <a:latin typeface="Open Sauce"/>
                        </a:rPr>
                        <a:t>instructie</a:t>
                      </a:r>
                      <a:r>
                        <a:rPr lang="en-US" sz="3999">
                          <a:solidFill>
                            <a:srgbClr val="365B6D"/>
                          </a:solidFill>
                          <a:latin typeface="Open Sauce"/>
                        </a:rPr>
                        <a:t> </a:t>
                      </a:r>
                      <a:r>
                        <a:rPr lang="en-US" sz="3999" err="1">
                          <a:solidFill>
                            <a:srgbClr val="365B6D"/>
                          </a:solidFill>
                          <a:latin typeface="Open Sauce"/>
                        </a:rPr>
                        <a:t>duidelijk</a:t>
                      </a:r>
                      <a:r>
                        <a:rPr lang="en-US" sz="3999">
                          <a:solidFill>
                            <a:srgbClr val="365B6D"/>
                          </a:solidFill>
                          <a:latin typeface="Open Sauce"/>
                        </a:rPr>
                        <a:t> </a:t>
                      </a:r>
                      <a:r>
                        <a:rPr lang="en-US" sz="3999" err="1">
                          <a:solidFill>
                            <a:srgbClr val="365B6D"/>
                          </a:solidFill>
                          <a:latin typeface="Open Sauce"/>
                        </a:rPr>
                        <a:t>en</a:t>
                      </a:r>
                      <a:r>
                        <a:rPr lang="en-US" sz="3999">
                          <a:solidFill>
                            <a:srgbClr val="365B6D"/>
                          </a:solidFill>
                          <a:latin typeface="Open Sauce"/>
                        </a:rPr>
                        <a:t> zo </a:t>
                      </a:r>
                      <a:r>
                        <a:rPr lang="en-US" sz="3999" err="1">
                          <a:solidFill>
                            <a:srgbClr val="365B6D"/>
                          </a:solidFill>
                          <a:latin typeface="Open Sauce"/>
                        </a:rPr>
                        <a:t>goed</a:t>
                      </a:r>
                      <a:r>
                        <a:rPr lang="en-US" sz="3999">
                          <a:solidFill>
                            <a:srgbClr val="365B6D"/>
                          </a:solidFill>
                          <a:latin typeface="Open Sauce"/>
                        </a:rPr>
                        <a:t> </a:t>
                      </a:r>
                      <a:r>
                        <a:rPr lang="en-US" sz="3999" err="1">
                          <a:solidFill>
                            <a:srgbClr val="365B6D"/>
                          </a:solidFill>
                          <a:latin typeface="Open Sauce"/>
                        </a:rPr>
                        <a:t>mogelijk</a:t>
                      </a:r>
                      <a:r>
                        <a:rPr lang="en-US" sz="3999">
                          <a:solidFill>
                            <a:srgbClr val="365B6D"/>
                          </a:solidFill>
                          <a:latin typeface="Open Sauce"/>
                        </a:rPr>
                        <a:t> </a:t>
                      </a:r>
                      <a:r>
                        <a:rPr lang="en-US" sz="3999" err="1">
                          <a:solidFill>
                            <a:srgbClr val="365B6D"/>
                          </a:solidFill>
                          <a:latin typeface="Open Sauce"/>
                        </a:rPr>
                        <a:t>af</a:t>
                      </a:r>
                      <a:r>
                        <a:rPr lang="en-US" sz="3999">
                          <a:solidFill>
                            <a:srgbClr val="365B6D"/>
                          </a:solidFill>
                          <a:latin typeface="Open Sauce"/>
                        </a:rPr>
                        <a:t> op de </a:t>
                      </a:r>
                      <a:r>
                        <a:rPr lang="en-US" sz="3999" err="1">
                          <a:solidFill>
                            <a:srgbClr val="365B6D"/>
                          </a:solidFill>
                          <a:latin typeface="Open Sauce"/>
                        </a:rPr>
                        <a:t>onderwijsbehoeften</a:t>
                      </a:r>
                      <a:r>
                        <a:rPr lang="en-US" sz="3999">
                          <a:solidFill>
                            <a:srgbClr val="365B6D"/>
                          </a:solidFill>
                          <a:latin typeface="Open Sauce"/>
                        </a:rPr>
                        <a:t> van de </a:t>
                      </a:r>
                      <a:r>
                        <a:rPr lang="en-US" sz="3999" err="1">
                          <a:solidFill>
                            <a:srgbClr val="365B6D"/>
                          </a:solidFill>
                          <a:latin typeface="Open Sauce"/>
                        </a:rPr>
                        <a:t>leerling</a:t>
                      </a:r>
                      <a:r>
                        <a:rPr lang="en-US" sz="3999">
                          <a:solidFill>
                            <a:srgbClr val="365B6D"/>
                          </a:solidFill>
                          <a:latin typeface="Open Sauce"/>
                        </a:rPr>
                        <a:t>.</a:t>
                      </a:r>
                      <a:endParaRPr lang="en-US" sz="1100"/>
                    </a:p>
                  </a:txBody>
                  <a:tcPr marL="190500" marR="190500" marT="190500" marB="190500" anchor="ctr">
                    <a:lnL w="28575" cap="flat" cmpd="sng" algn="ctr">
                      <a:solidFill>
                        <a:srgbClr val="289DD2"/>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grpSp>
        <p:nvGrpSpPr>
          <p:cNvPr id="6" name="Group 6"/>
          <p:cNvGrpSpPr/>
          <p:nvPr/>
        </p:nvGrpSpPr>
        <p:grpSpPr>
          <a:xfrm>
            <a:off x="2121473" y="257175"/>
            <a:ext cx="14045055" cy="1543050"/>
            <a:chOff x="0" y="0"/>
            <a:chExt cx="3699109" cy="406400"/>
          </a:xfrm>
        </p:grpSpPr>
        <p:sp>
          <p:nvSpPr>
            <p:cNvPr id="7" name="Freeform 7"/>
            <p:cNvSpPr/>
            <p:nvPr/>
          </p:nvSpPr>
          <p:spPr>
            <a:xfrm>
              <a:off x="0" y="0"/>
              <a:ext cx="3699109" cy="406400"/>
            </a:xfrm>
            <a:custGeom>
              <a:avLst/>
              <a:gdLst/>
              <a:ahLst/>
              <a:cxnLst/>
              <a:rect l="l" t="t" r="r" b="b"/>
              <a:pathLst>
                <a:path w="3699109" h="406400">
                  <a:moveTo>
                    <a:pt x="3699109" y="0"/>
                  </a:moveTo>
                  <a:lnTo>
                    <a:pt x="0" y="0"/>
                  </a:lnTo>
                  <a:lnTo>
                    <a:pt x="101600" y="203200"/>
                  </a:lnTo>
                  <a:lnTo>
                    <a:pt x="0" y="406400"/>
                  </a:lnTo>
                  <a:lnTo>
                    <a:pt x="3699109" y="406400"/>
                  </a:lnTo>
                  <a:lnTo>
                    <a:pt x="3597509" y="203200"/>
                  </a:lnTo>
                  <a:lnTo>
                    <a:pt x="3699109" y="0"/>
                  </a:lnTo>
                  <a:close/>
                </a:path>
              </a:pathLst>
            </a:custGeom>
            <a:solidFill>
              <a:srgbClr val="036565"/>
            </a:solidFill>
          </p:spPr>
          <p:txBody>
            <a:bodyPr/>
            <a:lstStyle/>
            <a:p>
              <a:endParaRPr lang="nl-BE"/>
            </a:p>
          </p:txBody>
        </p:sp>
        <p:sp>
          <p:nvSpPr>
            <p:cNvPr id="8" name="TextBox 8"/>
            <p:cNvSpPr txBox="1"/>
            <p:nvPr/>
          </p:nvSpPr>
          <p:spPr>
            <a:xfrm>
              <a:off x="88900" y="-95250"/>
              <a:ext cx="3521309" cy="501650"/>
            </a:xfrm>
            <a:prstGeom prst="rect">
              <a:avLst/>
            </a:prstGeom>
          </p:spPr>
          <p:txBody>
            <a:bodyPr lIns="50800" tIns="50800" rIns="50800" bIns="50800" rtlCol="0" anchor="ctr"/>
            <a:lstStyle/>
            <a:p>
              <a:pPr algn="ctr">
                <a:lnSpc>
                  <a:spcPts val="6439"/>
                </a:lnSpc>
              </a:pPr>
              <a:r>
                <a:rPr lang="en-US" sz="4599" err="1">
                  <a:solidFill>
                    <a:srgbClr val="E0EDED"/>
                  </a:solidFill>
                  <a:latin typeface="Open Sauce"/>
                </a:rPr>
                <a:t>Didactisch</a:t>
              </a:r>
              <a:r>
                <a:rPr lang="en-US" sz="4599">
                  <a:solidFill>
                    <a:srgbClr val="E0EDED"/>
                  </a:solidFill>
                  <a:latin typeface="Open Sauce"/>
                </a:rPr>
                <a:t> handelen – </a:t>
              </a:r>
              <a:r>
                <a:rPr lang="en-US" sz="4599" err="1">
                  <a:solidFill>
                    <a:srgbClr val="E0EDED"/>
                  </a:solidFill>
                  <a:latin typeface="Open Sauce"/>
                </a:rPr>
                <a:t>Instructie</a:t>
              </a:r>
              <a:r>
                <a:rPr lang="en-US" sz="4599">
                  <a:solidFill>
                    <a:srgbClr val="E0EDED"/>
                  </a:solidFill>
                  <a:latin typeface="Open Sauce"/>
                </a:rPr>
                <a:t> </a:t>
              </a:r>
              <a:r>
                <a:rPr lang="en-US" sz="4599" err="1">
                  <a:solidFill>
                    <a:srgbClr val="E0EDED"/>
                  </a:solidFill>
                  <a:latin typeface="Open Sauce"/>
                </a:rPr>
                <a:t>geven</a:t>
              </a:r>
              <a:endParaRPr lang="en-US" sz="4599">
                <a:solidFill>
                  <a:srgbClr val="E0EDED"/>
                </a:solidFill>
                <a:latin typeface="Open Sauce"/>
              </a:endParaRPr>
            </a:p>
          </p:txBody>
        </p:sp>
      </p:grpSp>
      <p:pic>
        <p:nvPicPr>
          <p:cNvPr id="20" name="Audio 19">
            <a:hlinkClick r:id="" action="ppaction://media"/>
            <a:extLst>
              <a:ext uri="{FF2B5EF4-FFF2-40B4-BE49-F238E27FC236}">
                <a16:creationId xmlns:a16="http://schemas.microsoft.com/office/drawing/2014/main" id="{C6939B30-27D3-26F7-62FC-DA704FECFD9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296860209"/>
      </p:ext>
    </p:extLst>
  </p:cSld>
  <p:clrMapOvr>
    <a:masterClrMapping/>
  </p:clrMapOvr>
  <mc:AlternateContent xmlns:mc="http://schemas.openxmlformats.org/markup-compatibility/2006">
    <mc:Choice xmlns:p14="http://schemas.microsoft.com/office/powerpoint/2010/main" Requires="p14">
      <p:transition spd="slow" p14:dur="2000" advTm="36069"/>
    </mc:Choice>
    <mc:Fallback>
      <p:transition spd="slow" advTm="36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grpSp>
        <p:nvGrpSpPr>
          <p:cNvPr id="2" name="Group 2"/>
          <p:cNvGrpSpPr/>
          <p:nvPr/>
        </p:nvGrpSpPr>
        <p:grpSpPr>
          <a:xfrm>
            <a:off x="11083024" y="-4748625"/>
            <a:ext cx="10170480" cy="10170480"/>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AAB4"/>
            </a:solidFill>
          </p:spPr>
          <p:txBody>
            <a:bodyPr/>
            <a:lstStyle/>
            <a:p>
              <a:endParaRPr lang="nl-BE"/>
            </a:p>
          </p:txBody>
        </p:sp>
      </p:grpSp>
      <p:sp>
        <p:nvSpPr>
          <p:cNvPr id="4" name="Freeform 4"/>
          <p:cNvSpPr/>
          <p:nvPr/>
        </p:nvSpPr>
        <p:spPr>
          <a:xfrm>
            <a:off x="0" y="5143500"/>
            <a:ext cx="10471590" cy="5235795"/>
          </a:xfrm>
          <a:custGeom>
            <a:avLst/>
            <a:gdLst/>
            <a:ahLst/>
            <a:cxnLst/>
            <a:rect l="l" t="t" r="r" b="b"/>
            <a:pathLst>
              <a:path w="10471590" h="5235795">
                <a:moveTo>
                  <a:pt x="0" y="0"/>
                </a:moveTo>
                <a:lnTo>
                  <a:pt x="10471590" y="0"/>
                </a:lnTo>
                <a:lnTo>
                  <a:pt x="10471590" y="5235795"/>
                </a:lnTo>
                <a:lnTo>
                  <a:pt x="0" y="52357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graphicFrame>
        <p:nvGraphicFramePr>
          <p:cNvPr id="5" name="Table 5"/>
          <p:cNvGraphicFramePr>
            <a:graphicFrameLocks noGrp="1"/>
          </p:cNvGraphicFramePr>
          <p:nvPr>
            <p:extLst>
              <p:ext uri="{D42A27DB-BD31-4B8C-83A1-F6EECF244321}">
                <p14:modId xmlns:p14="http://schemas.microsoft.com/office/powerpoint/2010/main" val="4172604524"/>
              </p:ext>
            </p:extLst>
          </p:nvPr>
        </p:nvGraphicFramePr>
        <p:xfrm>
          <a:off x="365803" y="2834552"/>
          <a:ext cx="17556395" cy="5205199"/>
        </p:xfrm>
        <a:graphic>
          <a:graphicData uri="http://schemas.openxmlformats.org/drawingml/2006/table">
            <a:tbl>
              <a:tblPr/>
              <a:tblGrid>
                <a:gridCol w="17556395">
                  <a:extLst>
                    <a:ext uri="{9D8B030D-6E8A-4147-A177-3AD203B41FA5}">
                      <a16:colId xmlns:a16="http://schemas.microsoft.com/office/drawing/2014/main" val="20000"/>
                    </a:ext>
                  </a:extLst>
                </a:gridCol>
              </a:tblGrid>
              <a:tr h="2012163">
                <a:tc>
                  <a:txBody>
                    <a:bodyPr/>
                    <a:lstStyle/>
                    <a:p>
                      <a:pPr algn="ctr">
                        <a:lnSpc>
                          <a:spcPts val="6299"/>
                        </a:lnSpc>
                        <a:defRPr/>
                      </a:pPr>
                      <a:endParaRPr lang="en-US" sz="1100" dirty="0"/>
                    </a:p>
                  </a:txBody>
                  <a:tcPr marL="190500" marR="190500" marT="190500" marB="190500" anchor="ctr">
                    <a:lnL w="9525" cap="flat" cmpd="sng" algn="ctr">
                      <a:solidFill>
                        <a:srgbClr val="289DD2"/>
                      </a:solidFill>
                      <a:prstDash val="solid"/>
                      <a:round/>
                      <a:headEnd type="none" w="med" len="med"/>
                      <a:tailEnd type="none" w="med" len="med"/>
                    </a:lnL>
                    <a:lnR w="9525" cap="flat" cmpd="sng" algn="ctr">
                      <a:solidFill>
                        <a:srgbClr val="289DD2"/>
                      </a:solidFill>
                      <a:prstDash val="solid"/>
                      <a:round/>
                      <a:headEnd type="none" w="med" len="med"/>
                      <a:tailEnd type="none" w="med" len="med"/>
                    </a:lnR>
                    <a:lnT w="952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049999"/>
                    </a:solidFill>
                  </a:tcPr>
                </a:tc>
                <a:extLst>
                  <a:ext uri="{0D108BD9-81ED-4DB2-BD59-A6C34878D82A}">
                    <a16:rowId xmlns:a16="http://schemas.microsoft.com/office/drawing/2014/main" val="10000"/>
                  </a:ext>
                </a:extLst>
              </a:tr>
              <a:tr h="3193036">
                <a:tc>
                  <a:txBody>
                    <a:bodyPr/>
                    <a:lstStyle/>
                    <a:p>
                      <a:pPr algn="ctr">
                        <a:lnSpc>
                          <a:spcPts val="5599"/>
                        </a:lnSpc>
                        <a:defRPr/>
                      </a:pPr>
                      <a:r>
                        <a:rPr lang="en-US" sz="3999" dirty="0" err="1">
                          <a:solidFill>
                            <a:srgbClr val="365B6D"/>
                          </a:solidFill>
                          <a:latin typeface="Open Sauce"/>
                        </a:rPr>
                        <a:t>Creëer</a:t>
                      </a:r>
                      <a:r>
                        <a:rPr lang="en-US" sz="3999" dirty="0">
                          <a:solidFill>
                            <a:srgbClr val="365B6D"/>
                          </a:solidFill>
                          <a:latin typeface="Open Sauce"/>
                        </a:rPr>
                        <a:t> </a:t>
                      </a:r>
                      <a:r>
                        <a:rPr lang="en-US" sz="3999" dirty="0" err="1">
                          <a:solidFill>
                            <a:srgbClr val="365B6D"/>
                          </a:solidFill>
                          <a:latin typeface="Open Sauce"/>
                        </a:rPr>
                        <a:t>een</a:t>
                      </a:r>
                      <a:r>
                        <a:rPr lang="en-US" sz="3999" dirty="0">
                          <a:solidFill>
                            <a:srgbClr val="365B6D"/>
                          </a:solidFill>
                          <a:latin typeface="Open Sauce"/>
                        </a:rPr>
                        <a:t> </a:t>
                      </a:r>
                      <a:r>
                        <a:rPr lang="en-US" sz="3999" dirty="0" err="1">
                          <a:solidFill>
                            <a:srgbClr val="365B6D"/>
                          </a:solidFill>
                          <a:latin typeface="Open Sauce"/>
                        </a:rPr>
                        <a:t>omgeving</a:t>
                      </a:r>
                      <a:r>
                        <a:rPr lang="en-US" sz="3999" dirty="0">
                          <a:solidFill>
                            <a:srgbClr val="365B6D"/>
                          </a:solidFill>
                          <a:latin typeface="Open Sauce"/>
                        </a:rPr>
                        <a:t> </a:t>
                      </a:r>
                      <a:r>
                        <a:rPr lang="en-US" sz="3999" dirty="0" err="1">
                          <a:solidFill>
                            <a:srgbClr val="365B6D"/>
                          </a:solidFill>
                          <a:latin typeface="Open Sauce"/>
                        </a:rPr>
                        <a:t>waarin</a:t>
                      </a:r>
                      <a:r>
                        <a:rPr lang="en-US" sz="3999" dirty="0">
                          <a:solidFill>
                            <a:srgbClr val="365B6D"/>
                          </a:solidFill>
                          <a:latin typeface="Open Sauce"/>
                        </a:rPr>
                        <a:t> </a:t>
                      </a:r>
                      <a:r>
                        <a:rPr lang="en-US" sz="3999" dirty="0" err="1">
                          <a:solidFill>
                            <a:srgbClr val="365B6D"/>
                          </a:solidFill>
                          <a:latin typeface="Open Sauce"/>
                        </a:rPr>
                        <a:t>leerlingen</a:t>
                      </a:r>
                      <a:r>
                        <a:rPr lang="en-US" sz="3999" dirty="0">
                          <a:solidFill>
                            <a:srgbClr val="365B6D"/>
                          </a:solidFill>
                          <a:latin typeface="Open Sauce"/>
                        </a:rPr>
                        <a:t> </a:t>
                      </a:r>
                      <a:r>
                        <a:rPr lang="en-US" sz="3999" dirty="0" err="1">
                          <a:solidFill>
                            <a:srgbClr val="365B6D"/>
                          </a:solidFill>
                          <a:latin typeface="Open Sauce"/>
                        </a:rPr>
                        <a:t>niet</a:t>
                      </a:r>
                      <a:r>
                        <a:rPr lang="en-US" sz="3999" dirty="0">
                          <a:solidFill>
                            <a:srgbClr val="365B6D"/>
                          </a:solidFill>
                          <a:latin typeface="Open Sauce"/>
                        </a:rPr>
                        <a:t> bang </a:t>
                      </a:r>
                      <a:r>
                        <a:rPr lang="en-US" sz="3999" dirty="0" err="1">
                          <a:solidFill>
                            <a:srgbClr val="365B6D"/>
                          </a:solidFill>
                          <a:latin typeface="Open Sauce"/>
                        </a:rPr>
                        <a:t>zijn</a:t>
                      </a:r>
                      <a:r>
                        <a:rPr lang="en-US" sz="3999" dirty="0">
                          <a:solidFill>
                            <a:srgbClr val="365B6D"/>
                          </a:solidFill>
                          <a:latin typeface="Open Sauce"/>
                        </a:rPr>
                        <a:t> om </a:t>
                      </a:r>
                      <a:r>
                        <a:rPr lang="en-US" sz="3999" dirty="0" err="1">
                          <a:solidFill>
                            <a:srgbClr val="365B6D"/>
                          </a:solidFill>
                          <a:latin typeface="Open Sauce"/>
                        </a:rPr>
                        <a:t>fouten</a:t>
                      </a:r>
                      <a:r>
                        <a:rPr lang="en-US" sz="3999" dirty="0">
                          <a:solidFill>
                            <a:srgbClr val="365B6D"/>
                          </a:solidFill>
                          <a:latin typeface="Open Sauce"/>
                        </a:rPr>
                        <a:t> </a:t>
                      </a:r>
                      <a:r>
                        <a:rPr lang="en-US" sz="3999" dirty="0" err="1">
                          <a:solidFill>
                            <a:srgbClr val="365B6D"/>
                          </a:solidFill>
                          <a:latin typeface="Open Sauce"/>
                        </a:rPr>
                        <a:t>te</a:t>
                      </a:r>
                      <a:r>
                        <a:rPr lang="en-US" sz="3999" dirty="0">
                          <a:solidFill>
                            <a:srgbClr val="365B6D"/>
                          </a:solidFill>
                          <a:latin typeface="Open Sauce"/>
                        </a:rPr>
                        <a:t> </a:t>
                      </a:r>
                      <a:r>
                        <a:rPr lang="en-US" sz="3999" dirty="0" err="1">
                          <a:solidFill>
                            <a:srgbClr val="365B6D"/>
                          </a:solidFill>
                          <a:latin typeface="Open Sauce"/>
                        </a:rPr>
                        <a:t>maken</a:t>
                      </a:r>
                      <a:r>
                        <a:rPr lang="en-US" sz="3999" dirty="0">
                          <a:solidFill>
                            <a:srgbClr val="365B6D"/>
                          </a:solidFill>
                          <a:latin typeface="Open Sauce"/>
                        </a:rPr>
                        <a:t> </a:t>
                      </a:r>
                      <a:r>
                        <a:rPr lang="en-US" sz="3999" dirty="0" err="1">
                          <a:solidFill>
                            <a:srgbClr val="365B6D"/>
                          </a:solidFill>
                          <a:latin typeface="Open Sauce"/>
                        </a:rPr>
                        <a:t>en</a:t>
                      </a:r>
                      <a:r>
                        <a:rPr lang="en-US" sz="3999" dirty="0">
                          <a:solidFill>
                            <a:srgbClr val="365B6D"/>
                          </a:solidFill>
                          <a:latin typeface="Open Sauce"/>
                        </a:rPr>
                        <a:t> ze </a:t>
                      </a:r>
                      <a:r>
                        <a:rPr lang="en-US" sz="3999" dirty="0" err="1">
                          <a:solidFill>
                            <a:srgbClr val="365B6D"/>
                          </a:solidFill>
                          <a:latin typeface="Open Sauce"/>
                        </a:rPr>
                        <a:t>durven</a:t>
                      </a:r>
                      <a:r>
                        <a:rPr lang="en-US" sz="3999" dirty="0">
                          <a:solidFill>
                            <a:srgbClr val="365B6D"/>
                          </a:solidFill>
                          <a:latin typeface="Open Sauce"/>
                        </a:rPr>
                        <a:t> </a:t>
                      </a:r>
                      <a:r>
                        <a:rPr lang="en-US" sz="3999" dirty="0" err="1">
                          <a:solidFill>
                            <a:srgbClr val="365B6D"/>
                          </a:solidFill>
                          <a:latin typeface="Open Sauce"/>
                        </a:rPr>
                        <a:t>te</a:t>
                      </a:r>
                      <a:r>
                        <a:rPr lang="en-US" sz="3999" dirty="0">
                          <a:solidFill>
                            <a:srgbClr val="365B6D"/>
                          </a:solidFill>
                          <a:latin typeface="Open Sauce"/>
                        </a:rPr>
                        <a:t> </a:t>
                      </a:r>
                      <a:r>
                        <a:rPr lang="en-US" sz="3999" dirty="0" err="1">
                          <a:solidFill>
                            <a:srgbClr val="365B6D"/>
                          </a:solidFill>
                          <a:latin typeface="Open Sauce"/>
                        </a:rPr>
                        <a:t>bespreken</a:t>
                      </a:r>
                      <a:r>
                        <a:rPr lang="en-US" sz="3999" dirty="0">
                          <a:solidFill>
                            <a:srgbClr val="365B6D"/>
                          </a:solidFill>
                          <a:latin typeface="Open Sauce"/>
                        </a:rPr>
                        <a:t>, </a:t>
                      </a:r>
                      <a:r>
                        <a:rPr lang="en-US" sz="3999" dirty="0" err="1">
                          <a:solidFill>
                            <a:srgbClr val="365B6D"/>
                          </a:solidFill>
                          <a:latin typeface="Open Sauce"/>
                        </a:rPr>
                        <a:t>zodat</a:t>
                      </a:r>
                      <a:r>
                        <a:rPr lang="en-US" sz="3999" dirty="0">
                          <a:solidFill>
                            <a:srgbClr val="365B6D"/>
                          </a:solidFill>
                          <a:latin typeface="Open Sauce"/>
                        </a:rPr>
                        <a:t> je minder </a:t>
                      </a:r>
                      <a:r>
                        <a:rPr lang="en-US" sz="3999" dirty="0" err="1">
                          <a:solidFill>
                            <a:srgbClr val="365B6D"/>
                          </a:solidFill>
                          <a:latin typeface="Open Sauce"/>
                        </a:rPr>
                        <a:t>tijd</a:t>
                      </a:r>
                      <a:r>
                        <a:rPr lang="en-US" sz="3999" dirty="0">
                          <a:solidFill>
                            <a:srgbClr val="365B6D"/>
                          </a:solidFill>
                          <a:latin typeface="Open Sauce"/>
                        </a:rPr>
                        <a:t> </a:t>
                      </a:r>
                      <a:r>
                        <a:rPr lang="en-US" sz="3999" dirty="0" err="1">
                          <a:solidFill>
                            <a:srgbClr val="365B6D"/>
                          </a:solidFill>
                          <a:latin typeface="Open Sauce"/>
                        </a:rPr>
                        <a:t>kwijt</a:t>
                      </a:r>
                      <a:r>
                        <a:rPr lang="en-US" sz="3999" dirty="0">
                          <a:solidFill>
                            <a:srgbClr val="365B6D"/>
                          </a:solidFill>
                          <a:latin typeface="Open Sauce"/>
                        </a:rPr>
                        <a:t> bent </a:t>
                      </a:r>
                      <a:r>
                        <a:rPr lang="en-US" sz="3999" dirty="0" err="1">
                          <a:solidFill>
                            <a:srgbClr val="365B6D"/>
                          </a:solidFill>
                          <a:latin typeface="Open Sauce"/>
                        </a:rPr>
                        <a:t>aan</a:t>
                      </a:r>
                      <a:r>
                        <a:rPr lang="en-US" sz="3999" dirty="0">
                          <a:solidFill>
                            <a:srgbClr val="365B6D"/>
                          </a:solidFill>
                          <a:latin typeface="Open Sauce"/>
                        </a:rPr>
                        <a:t> het </a:t>
                      </a:r>
                      <a:r>
                        <a:rPr lang="en-US" sz="3999" dirty="0" err="1">
                          <a:solidFill>
                            <a:srgbClr val="365B6D"/>
                          </a:solidFill>
                          <a:latin typeface="Open Sauce"/>
                        </a:rPr>
                        <a:t>opsporen</a:t>
                      </a:r>
                      <a:r>
                        <a:rPr lang="en-US" sz="3999" dirty="0">
                          <a:solidFill>
                            <a:srgbClr val="365B6D"/>
                          </a:solidFill>
                          <a:latin typeface="Open Sauce"/>
                        </a:rPr>
                        <a:t> </a:t>
                      </a:r>
                      <a:r>
                        <a:rPr lang="en-US" sz="3999" dirty="0" err="1">
                          <a:solidFill>
                            <a:srgbClr val="365B6D"/>
                          </a:solidFill>
                          <a:latin typeface="Open Sauce"/>
                        </a:rPr>
                        <a:t>en</a:t>
                      </a:r>
                      <a:r>
                        <a:rPr lang="en-US" sz="3999" dirty="0">
                          <a:solidFill>
                            <a:srgbClr val="365B6D"/>
                          </a:solidFill>
                          <a:latin typeface="Open Sauce"/>
                        </a:rPr>
                        <a:t> </a:t>
                      </a:r>
                      <a:r>
                        <a:rPr lang="en-US" sz="3999" dirty="0" err="1">
                          <a:solidFill>
                            <a:srgbClr val="365B6D"/>
                          </a:solidFill>
                          <a:latin typeface="Open Sauce"/>
                        </a:rPr>
                        <a:t>herstellen</a:t>
                      </a:r>
                      <a:r>
                        <a:rPr lang="en-US" sz="3999" dirty="0">
                          <a:solidFill>
                            <a:srgbClr val="365B6D"/>
                          </a:solidFill>
                          <a:latin typeface="Open Sauce"/>
                        </a:rPr>
                        <a:t> van die </a:t>
                      </a:r>
                      <a:r>
                        <a:rPr lang="en-US" sz="3999" dirty="0" err="1">
                          <a:solidFill>
                            <a:srgbClr val="365B6D"/>
                          </a:solidFill>
                          <a:latin typeface="Open Sauce"/>
                        </a:rPr>
                        <a:t>fouten</a:t>
                      </a:r>
                      <a:r>
                        <a:rPr lang="en-US" sz="3999" dirty="0">
                          <a:solidFill>
                            <a:srgbClr val="365B6D"/>
                          </a:solidFill>
                          <a:latin typeface="Open Sauce"/>
                        </a:rPr>
                        <a:t>!</a:t>
                      </a:r>
                      <a:endParaRPr lang="en-US" sz="1100" dirty="0"/>
                    </a:p>
                    <a:p>
                      <a:pPr algn="ctr">
                        <a:lnSpc>
                          <a:spcPts val="4899"/>
                        </a:lnSpc>
                      </a:pPr>
                      <a:endParaRPr lang="en-US" sz="1100" dirty="0"/>
                    </a:p>
                  </a:txBody>
                  <a:tcPr marL="190500" marR="190500" marT="190500" marB="190500" anchor="ctr">
                    <a:lnL w="28575" cap="flat" cmpd="sng" algn="ctr">
                      <a:solidFill>
                        <a:srgbClr val="289DD2"/>
                      </a:solidFill>
                      <a:prstDash val="solid"/>
                      <a:round/>
                      <a:headEnd type="none" w="med" len="med"/>
                      <a:tailEnd type="none" w="med" len="med"/>
                    </a:lnL>
                    <a:lnR w="28575" cap="flat" cmpd="sng" algn="ctr">
                      <a:solidFill>
                        <a:srgbClr val="02AAB4"/>
                      </a:solidFill>
                      <a:prstDash val="solid"/>
                      <a:round/>
                      <a:headEnd type="none" w="med" len="med"/>
                      <a:tailEnd type="none" w="med" len="med"/>
                    </a:lnR>
                    <a:lnT w="28575" cap="flat" cmpd="sng" algn="ctr">
                      <a:solidFill>
                        <a:srgbClr val="289DD2"/>
                      </a:solidFill>
                      <a:prstDash val="solid"/>
                      <a:round/>
                      <a:headEnd type="none" w="med" len="med"/>
                      <a:tailEnd type="none" w="med" len="med"/>
                    </a:lnT>
                    <a:lnB w="28575" cap="flat" cmpd="sng" algn="ctr">
                      <a:solidFill>
                        <a:srgbClr val="289DD2"/>
                      </a:solidFill>
                      <a:prstDash val="solid"/>
                      <a:round/>
                      <a:headEnd type="none" w="med" len="med"/>
                      <a:tailEnd type="none" w="med" len="med"/>
                    </a:lnB>
                    <a:solidFill>
                      <a:srgbClr val="F7F7F7"/>
                    </a:solidFill>
                  </a:tcPr>
                </a:tc>
                <a:extLst>
                  <a:ext uri="{0D108BD9-81ED-4DB2-BD59-A6C34878D82A}">
                    <a16:rowId xmlns:a16="http://schemas.microsoft.com/office/drawing/2014/main" val="10001"/>
                  </a:ext>
                </a:extLst>
              </a:tr>
            </a:tbl>
          </a:graphicData>
        </a:graphic>
      </p:graphicFrame>
      <p:grpSp>
        <p:nvGrpSpPr>
          <p:cNvPr id="6" name="Group 6"/>
          <p:cNvGrpSpPr/>
          <p:nvPr/>
        </p:nvGrpSpPr>
        <p:grpSpPr>
          <a:xfrm>
            <a:off x="990601" y="257175"/>
            <a:ext cx="16078200" cy="1543050"/>
            <a:chOff x="0" y="0"/>
            <a:chExt cx="3699109" cy="406400"/>
          </a:xfrm>
        </p:grpSpPr>
        <p:sp>
          <p:nvSpPr>
            <p:cNvPr id="7" name="Freeform 7"/>
            <p:cNvSpPr/>
            <p:nvPr/>
          </p:nvSpPr>
          <p:spPr>
            <a:xfrm>
              <a:off x="0" y="0"/>
              <a:ext cx="3699109" cy="406400"/>
            </a:xfrm>
            <a:custGeom>
              <a:avLst/>
              <a:gdLst/>
              <a:ahLst/>
              <a:cxnLst/>
              <a:rect l="l" t="t" r="r" b="b"/>
              <a:pathLst>
                <a:path w="3699109" h="406400">
                  <a:moveTo>
                    <a:pt x="3699109" y="0"/>
                  </a:moveTo>
                  <a:lnTo>
                    <a:pt x="0" y="0"/>
                  </a:lnTo>
                  <a:lnTo>
                    <a:pt x="101600" y="203200"/>
                  </a:lnTo>
                  <a:lnTo>
                    <a:pt x="0" y="406400"/>
                  </a:lnTo>
                  <a:lnTo>
                    <a:pt x="3699109" y="406400"/>
                  </a:lnTo>
                  <a:lnTo>
                    <a:pt x="3597509" y="203200"/>
                  </a:lnTo>
                  <a:lnTo>
                    <a:pt x="3699109" y="0"/>
                  </a:lnTo>
                  <a:close/>
                </a:path>
              </a:pathLst>
            </a:custGeom>
            <a:solidFill>
              <a:srgbClr val="036565"/>
            </a:solidFill>
          </p:spPr>
          <p:txBody>
            <a:bodyPr/>
            <a:lstStyle/>
            <a:p>
              <a:endParaRPr lang="nl-BE"/>
            </a:p>
          </p:txBody>
        </p:sp>
        <p:sp>
          <p:nvSpPr>
            <p:cNvPr id="8" name="TextBox 8"/>
            <p:cNvSpPr txBox="1"/>
            <p:nvPr/>
          </p:nvSpPr>
          <p:spPr>
            <a:xfrm>
              <a:off x="88900" y="-95250"/>
              <a:ext cx="3521309" cy="501650"/>
            </a:xfrm>
            <a:prstGeom prst="rect">
              <a:avLst/>
            </a:prstGeom>
          </p:spPr>
          <p:txBody>
            <a:bodyPr lIns="50800" tIns="50800" rIns="50800" bIns="50800" rtlCol="0" anchor="ctr"/>
            <a:lstStyle/>
            <a:p>
              <a:pPr algn="ctr">
                <a:lnSpc>
                  <a:spcPts val="6439"/>
                </a:lnSpc>
              </a:pPr>
              <a:r>
                <a:rPr lang="en-US" sz="4599" err="1">
                  <a:solidFill>
                    <a:srgbClr val="E0EDED"/>
                  </a:solidFill>
                  <a:latin typeface="Open Sauce"/>
                </a:rPr>
                <a:t>Didactisch</a:t>
              </a:r>
              <a:r>
                <a:rPr lang="en-US" sz="4599">
                  <a:solidFill>
                    <a:srgbClr val="E0EDED"/>
                  </a:solidFill>
                  <a:latin typeface="Open Sauce"/>
                </a:rPr>
                <a:t> handelen - Feedback </a:t>
              </a:r>
              <a:r>
                <a:rPr lang="en-US" sz="4599" err="1">
                  <a:solidFill>
                    <a:srgbClr val="E0EDED"/>
                  </a:solidFill>
                  <a:latin typeface="Open Sauce"/>
                </a:rPr>
                <a:t>geven</a:t>
              </a:r>
              <a:r>
                <a:rPr lang="en-US" sz="4599">
                  <a:solidFill>
                    <a:srgbClr val="E0EDED"/>
                  </a:solidFill>
                  <a:latin typeface="Open Sauce"/>
                </a:rPr>
                <a:t> </a:t>
              </a:r>
              <a:r>
                <a:rPr lang="en-US" sz="4599" err="1">
                  <a:solidFill>
                    <a:srgbClr val="E0EDED"/>
                  </a:solidFill>
                  <a:latin typeface="Open Sauce"/>
                </a:rPr>
                <a:t>en</a:t>
              </a:r>
              <a:r>
                <a:rPr lang="en-US" sz="4599">
                  <a:solidFill>
                    <a:srgbClr val="E0EDED"/>
                  </a:solidFill>
                  <a:latin typeface="Open Sauce"/>
                </a:rPr>
                <a:t> </a:t>
              </a:r>
              <a:r>
                <a:rPr lang="en-US" sz="4599" err="1">
                  <a:solidFill>
                    <a:srgbClr val="E0EDED"/>
                  </a:solidFill>
                  <a:latin typeface="Open Sauce"/>
                </a:rPr>
                <a:t>ontvangen</a:t>
              </a:r>
              <a:endParaRPr lang="en-US" sz="4599">
                <a:solidFill>
                  <a:srgbClr val="E0EDED"/>
                </a:solidFill>
                <a:latin typeface="Open Sauce"/>
              </a:endParaRPr>
            </a:p>
          </p:txBody>
        </p:sp>
      </p:grpSp>
      <p:sp>
        <p:nvSpPr>
          <p:cNvPr id="9" name="Rechthoek 8">
            <a:extLst>
              <a:ext uri="{FF2B5EF4-FFF2-40B4-BE49-F238E27FC236}">
                <a16:creationId xmlns:a16="http://schemas.microsoft.com/office/drawing/2014/main" id="{6A50F706-668B-BB92-6949-97BF89FCD7C0}"/>
              </a:ext>
            </a:extLst>
          </p:cNvPr>
          <p:cNvSpPr/>
          <p:nvPr/>
        </p:nvSpPr>
        <p:spPr>
          <a:xfrm>
            <a:off x="2373772" y="3597991"/>
            <a:ext cx="5998028" cy="616900"/>
          </a:xfrm>
          <a:prstGeom prst="rect">
            <a:avLst/>
          </a:prstGeom>
          <a:solidFill>
            <a:srgbClr val="04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dirty="0">
                <a:solidFill>
                  <a:srgbClr val="F7F7F7"/>
                </a:solidFill>
                <a:latin typeface="Poppins Bold"/>
              </a:rPr>
              <a:t>Laat </a:t>
            </a:r>
            <a:r>
              <a:rPr lang="en-US" sz="4500" dirty="0" err="1">
                <a:solidFill>
                  <a:srgbClr val="F7F7F7"/>
                </a:solidFill>
                <a:latin typeface="Poppins Bold"/>
              </a:rPr>
              <a:t>merken</a:t>
            </a:r>
            <a:r>
              <a:rPr lang="en-US" sz="4500" dirty="0">
                <a:solidFill>
                  <a:srgbClr val="F7F7F7"/>
                </a:solidFill>
                <a:latin typeface="Poppins Bold"/>
              </a:rPr>
              <a:t> </a:t>
            </a:r>
            <a:r>
              <a:rPr lang="en-US" sz="4500" dirty="0" err="1">
                <a:solidFill>
                  <a:srgbClr val="F7F7F7"/>
                </a:solidFill>
                <a:latin typeface="Poppins Bold"/>
              </a:rPr>
              <a:t>dat</a:t>
            </a:r>
            <a:endParaRPr lang="nl-BE" sz="4500" b="1" dirty="0">
              <a:latin typeface="Poppins Bold" panose="00000800000000000000" charset="0"/>
              <a:cs typeface="Poppins Bold" panose="00000800000000000000" charset="0"/>
            </a:endParaRPr>
          </a:p>
        </p:txBody>
      </p:sp>
      <p:sp>
        <p:nvSpPr>
          <p:cNvPr id="10" name="Rechthoek 9">
            <a:extLst>
              <a:ext uri="{FF2B5EF4-FFF2-40B4-BE49-F238E27FC236}">
                <a16:creationId xmlns:a16="http://schemas.microsoft.com/office/drawing/2014/main" id="{71702F88-63C1-FB13-3BA0-B88B2BF723BD}"/>
              </a:ext>
            </a:extLst>
          </p:cNvPr>
          <p:cNvSpPr/>
          <p:nvPr/>
        </p:nvSpPr>
        <p:spPr>
          <a:xfrm>
            <a:off x="7854044" y="3573158"/>
            <a:ext cx="2351312" cy="616900"/>
          </a:xfrm>
          <a:prstGeom prst="rect">
            <a:avLst/>
          </a:prstGeom>
          <a:solidFill>
            <a:srgbClr val="04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dirty="0" err="1">
                <a:solidFill>
                  <a:srgbClr val="F7F7F7"/>
                </a:solidFill>
                <a:latin typeface="Poppins Bold"/>
              </a:rPr>
              <a:t>fauten</a:t>
            </a:r>
            <a:endParaRPr lang="nl-BE" sz="4500" b="1" dirty="0">
              <a:latin typeface="Poppins Bold" panose="00000800000000000000" charset="0"/>
              <a:cs typeface="Poppins Bold" panose="00000800000000000000" charset="0"/>
            </a:endParaRPr>
          </a:p>
        </p:txBody>
      </p:sp>
      <p:sp>
        <p:nvSpPr>
          <p:cNvPr id="11" name="Rechthoek 10">
            <a:extLst>
              <a:ext uri="{FF2B5EF4-FFF2-40B4-BE49-F238E27FC236}">
                <a16:creationId xmlns:a16="http://schemas.microsoft.com/office/drawing/2014/main" id="{B80F7591-C2BA-21EB-4496-BE94977D09F3}"/>
              </a:ext>
            </a:extLst>
          </p:cNvPr>
          <p:cNvSpPr/>
          <p:nvPr/>
        </p:nvSpPr>
        <p:spPr>
          <a:xfrm>
            <a:off x="10074731" y="3544739"/>
            <a:ext cx="4339320" cy="645319"/>
          </a:xfrm>
          <a:prstGeom prst="rect">
            <a:avLst/>
          </a:prstGeom>
          <a:solidFill>
            <a:srgbClr val="04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dirty="0" err="1">
                <a:solidFill>
                  <a:srgbClr val="F7F7F7"/>
                </a:solidFill>
                <a:latin typeface="Poppins Bold"/>
              </a:rPr>
              <a:t>maken</a:t>
            </a:r>
            <a:r>
              <a:rPr lang="en-US" sz="4500" dirty="0">
                <a:solidFill>
                  <a:srgbClr val="F7F7F7"/>
                </a:solidFill>
                <a:latin typeface="Poppins Bold"/>
              </a:rPr>
              <a:t> mag!</a:t>
            </a:r>
            <a:endParaRPr lang="nl-BE" sz="4500" b="1" dirty="0">
              <a:latin typeface="Poppins Bold" panose="00000800000000000000" charset="0"/>
              <a:cs typeface="Poppins Bold" panose="00000800000000000000" charset="0"/>
            </a:endParaRPr>
          </a:p>
        </p:txBody>
      </p:sp>
      <p:pic>
        <p:nvPicPr>
          <p:cNvPr id="24" name="Audio 23">
            <a:hlinkClick r:id="" action="ppaction://media"/>
            <a:extLst>
              <a:ext uri="{FF2B5EF4-FFF2-40B4-BE49-F238E27FC236}">
                <a16:creationId xmlns:a16="http://schemas.microsoft.com/office/drawing/2014/main" id="{753DFA4D-A525-FB34-C4CB-74F1EDDF7F8A}"/>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329688" t="-329688" r="-329688" b="-329688"/>
          <a:stretch>
            <a:fillRect/>
          </a:stretch>
        </p:blipFill>
        <p:spPr>
          <a:xfrm>
            <a:off x="15078456" y="7077456"/>
            <a:ext cx="3086100" cy="3086100"/>
          </a:xfrm>
          <a:prstGeom prst="ellipse">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3830"/>
    </mc:Choice>
    <mc:Fallback>
      <p:transition spd="slow" advTm="6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4"/>
                </p:tgtEl>
              </p:cMediaNode>
            </p:audio>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3|1.8|1.2|2.7|2.5"/>
</p:tagLst>
</file>

<file path=ppt/tags/tag10.xml><?xml version="1.0" encoding="utf-8"?>
<p:tagLst xmlns:a="http://schemas.openxmlformats.org/drawingml/2006/main" xmlns:r="http://schemas.openxmlformats.org/officeDocument/2006/relationships" xmlns:p="http://schemas.openxmlformats.org/presentationml/2006/main">
  <p:tag name="TIMING" val="|18.5"/>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ags/tag3.xml><?xml version="1.0" encoding="utf-8"?>
<p:tagLst xmlns:a="http://schemas.openxmlformats.org/drawingml/2006/main" xmlns:r="http://schemas.openxmlformats.org/officeDocument/2006/relationships" xmlns:p="http://schemas.openxmlformats.org/presentationml/2006/main">
  <p:tag name="TIMING" val="|0.7|2.4"/>
</p:tagLst>
</file>

<file path=ppt/tags/tag4.xml><?xml version="1.0" encoding="utf-8"?>
<p:tagLst xmlns:a="http://schemas.openxmlformats.org/drawingml/2006/main" xmlns:r="http://schemas.openxmlformats.org/officeDocument/2006/relationships" xmlns:p="http://schemas.openxmlformats.org/presentationml/2006/main">
  <p:tag name="TIMING" val="|8.6|1.8|1.4"/>
</p:tagLst>
</file>

<file path=ppt/tags/tag5.xml><?xml version="1.0" encoding="utf-8"?>
<p:tagLst xmlns:a="http://schemas.openxmlformats.org/drawingml/2006/main" xmlns:r="http://schemas.openxmlformats.org/officeDocument/2006/relationships" xmlns:p="http://schemas.openxmlformats.org/presentationml/2006/main">
  <p:tag name="TIMING" val="|42"/>
</p:tagLst>
</file>

<file path=ppt/tags/tag6.xml><?xml version="1.0" encoding="utf-8"?>
<p:tagLst xmlns:a="http://schemas.openxmlformats.org/drawingml/2006/main" xmlns:r="http://schemas.openxmlformats.org/officeDocument/2006/relationships" xmlns:p="http://schemas.openxmlformats.org/presentationml/2006/main">
  <p:tag name="TIMING" val="|59.5"/>
</p:tagLst>
</file>

<file path=ppt/tags/tag7.xml><?xml version="1.0" encoding="utf-8"?>
<p:tagLst xmlns:a="http://schemas.openxmlformats.org/drawingml/2006/main" xmlns:r="http://schemas.openxmlformats.org/officeDocument/2006/relationships" xmlns:p="http://schemas.openxmlformats.org/presentationml/2006/main">
  <p:tag name="TIMING" val="|2.6|1.5"/>
</p:tagLst>
</file>

<file path=ppt/tags/tag8.xml><?xml version="1.0" encoding="utf-8"?>
<p:tagLst xmlns:a="http://schemas.openxmlformats.org/drawingml/2006/main" xmlns:r="http://schemas.openxmlformats.org/officeDocument/2006/relationships" xmlns:p="http://schemas.openxmlformats.org/presentationml/2006/main">
  <p:tag name="TIMING" val="|8.1|3.3|6.4"/>
</p:tagLst>
</file>

<file path=ppt/tags/tag9.xml><?xml version="1.0" encoding="utf-8"?>
<p:tagLst xmlns:a="http://schemas.openxmlformats.org/drawingml/2006/main" xmlns:r="http://schemas.openxmlformats.org/officeDocument/2006/relationships" xmlns:p="http://schemas.openxmlformats.org/presentationml/2006/main">
  <p:tag name="TIMING" val="|10.1|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8" ma:contentTypeDescription="Een nieuw document maken." ma:contentTypeScope="" ma:versionID="a48475fae2ebf32d072f2bdb06d0c814">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aa3336d3113e6a4560fc0495b49a95b8"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6AC10C-7AE8-4A0E-869E-C5F28C561B5D}">
  <ds:schemaRefs>
    <ds:schemaRef ds:uri="0af09284-65e3-4d5f-a141-65977bef45be"/>
    <ds:schemaRef ds:uri="2c0101b5-daf1-4fcf-9f4f-355d3a42c99c"/>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D9C6AC9-0C12-41ED-8915-914DBD431F90}"/>
</file>

<file path=customXml/itemProps3.xml><?xml version="1.0" encoding="utf-8"?>
<ds:datastoreItem xmlns:ds="http://schemas.openxmlformats.org/officeDocument/2006/customXml" ds:itemID="{20885907-9BBD-4F9E-8E5B-07FE714950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2743</Words>
  <Application>Microsoft Office PowerPoint</Application>
  <PresentationFormat>Aangepast</PresentationFormat>
  <Paragraphs>155</Paragraphs>
  <Slides>21</Slides>
  <Notes>21</Notes>
  <HiddenSlides>0</HiddenSlides>
  <MMClips>21</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21</vt:i4>
      </vt:variant>
    </vt:vector>
  </HeadingPairs>
  <TitlesOfParts>
    <vt:vector size="34" baseType="lpstr">
      <vt:lpstr>Open Sauce</vt:lpstr>
      <vt:lpstr>Calibri</vt:lpstr>
      <vt:lpstr>Poppins Light</vt:lpstr>
      <vt:lpstr>Poppins Bold</vt:lpstr>
      <vt:lpstr>Open Sauce Italics</vt:lpstr>
      <vt:lpstr>Georgia</vt:lpstr>
      <vt:lpstr>Arial</vt:lpstr>
      <vt:lpstr>Open Sans Bold</vt:lpstr>
      <vt:lpstr>Wingdings</vt:lpstr>
      <vt:lpstr>Antonio Bold</vt:lpstr>
      <vt:lpstr>Poppins</vt:lpstr>
      <vt:lpstr>Segoe UI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Onderwijsleersituatie</dc:title>
  <dc:creator>Laetitia</dc:creator>
  <cp:lastModifiedBy>laetitia bokestael</cp:lastModifiedBy>
  <cp:revision>1</cp:revision>
  <dcterms:created xsi:type="dcterms:W3CDTF">2006-08-16T00:00:00Z</dcterms:created>
  <dcterms:modified xsi:type="dcterms:W3CDTF">2024-05-03T08:24:16Z</dcterms:modified>
  <dc:identifier>DAF6thMk2qA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y fmtid="{D5CDD505-2E9C-101B-9397-08002B2CF9AE}" pid="3" name="MediaServiceImageTags">
    <vt:lpwstr/>
  </property>
</Properties>
</file>